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3"/>
  </p:normalViewPr>
  <p:slideViewPr>
    <p:cSldViewPr>
      <p:cViewPr varScale="1">
        <p:scale>
          <a:sx n="104" d="100"/>
          <a:sy n="104" d="100"/>
        </p:scale>
        <p:origin x="177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0179" y="162877"/>
            <a:ext cx="2947035" cy="4918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Rockwell Std"/>
                <a:cs typeface="Rockwell St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6/22/26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18" Type="http://schemas.openxmlformats.org/officeDocument/2006/relationships/hyperlink" Target="http://www.squaremeals.org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9.jpg"/><Relationship Id="rId18" Type="http://schemas.openxmlformats.org/officeDocument/2006/relationships/image" Target="../media/image14.png"/><Relationship Id="rId3" Type="http://schemas.openxmlformats.org/officeDocument/2006/relationships/image" Target="../media/image125.png"/><Relationship Id="rId21" Type="http://schemas.openxmlformats.org/officeDocument/2006/relationships/hyperlink" Target="http://www.squaremeals.org/" TargetMode="External"/><Relationship Id="rId7" Type="http://schemas.openxmlformats.org/officeDocument/2006/relationships/image" Target="../media/image129.png"/><Relationship Id="rId12" Type="http://schemas.openxmlformats.org/officeDocument/2006/relationships/image" Target="../media/image8.png"/><Relationship Id="rId17" Type="http://schemas.openxmlformats.org/officeDocument/2006/relationships/image" Target="../media/image135.jpg"/><Relationship Id="rId2" Type="http://schemas.openxmlformats.org/officeDocument/2006/relationships/image" Target="../media/image124.png"/><Relationship Id="rId16" Type="http://schemas.openxmlformats.org/officeDocument/2006/relationships/image" Target="../media/image3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4.jpg"/><Relationship Id="rId10" Type="http://schemas.openxmlformats.org/officeDocument/2006/relationships/image" Target="../media/image132.png"/><Relationship Id="rId19" Type="http://schemas.openxmlformats.org/officeDocument/2006/relationships/image" Target="../media/image15.png"/><Relationship Id="rId4" Type="http://schemas.openxmlformats.org/officeDocument/2006/relationships/image" Target="../media/image126.png"/><Relationship Id="rId9" Type="http://schemas.openxmlformats.org/officeDocument/2006/relationships/image" Target="../media/image131.jp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49.jpg"/><Relationship Id="rId26" Type="http://schemas.openxmlformats.org/officeDocument/2006/relationships/hyperlink" Target="http://www.squaremeals.org/" TargetMode="External"/><Relationship Id="rId3" Type="http://schemas.openxmlformats.org/officeDocument/2006/relationships/image" Target="../media/image137.jpg"/><Relationship Id="rId21" Type="http://schemas.openxmlformats.org/officeDocument/2006/relationships/image" Target="../media/image151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48.png"/><Relationship Id="rId25" Type="http://schemas.openxmlformats.org/officeDocument/2006/relationships/image" Target="../media/image16.png"/><Relationship Id="rId2" Type="http://schemas.openxmlformats.org/officeDocument/2006/relationships/image" Target="../media/image136.png"/><Relationship Id="rId16" Type="http://schemas.openxmlformats.org/officeDocument/2006/relationships/image" Target="../media/image10.png"/><Relationship Id="rId20" Type="http://schemas.openxmlformats.org/officeDocument/2006/relationships/image" Target="../media/image1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jpg"/><Relationship Id="rId24" Type="http://schemas.openxmlformats.org/officeDocument/2006/relationships/image" Target="../media/image15.png"/><Relationship Id="rId5" Type="http://schemas.openxmlformats.org/officeDocument/2006/relationships/image" Target="../media/image139.png"/><Relationship Id="rId15" Type="http://schemas.openxmlformats.org/officeDocument/2006/relationships/image" Target="../media/image9.jpg"/><Relationship Id="rId23" Type="http://schemas.openxmlformats.org/officeDocument/2006/relationships/image" Target="../media/image14.png"/><Relationship Id="rId10" Type="http://schemas.openxmlformats.org/officeDocument/2006/relationships/image" Target="../media/image144.png"/><Relationship Id="rId19" Type="http://schemas.openxmlformats.org/officeDocument/2006/relationships/image" Target="../media/image31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8.png"/><Relationship Id="rId22" Type="http://schemas.openxmlformats.org/officeDocument/2006/relationships/image" Target="../media/image152.jpg"/><Relationship Id="rId27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9.jpg"/><Relationship Id="rId18" Type="http://schemas.openxmlformats.org/officeDocument/2006/relationships/hyperlink" Target="http://www.squaremeals.org/" TargetMode="External"/><Relationship Id="rId3" Type="http://schemas.openxmlformats.org/officeDocument/2006/relationships/image" Target="../media/image154.png"/><Relationship Id="rId21" Type="http://schemas.openxmlformats.org/officeDocument/2006/relationships/image" Target="../media/image14.png"/><Relationship Id="rId7" Type="http://schemas.openxmlformats.org/officeDocument/2006/relationships/image" Target="../media/image158.png"/><Relationship Id="rId12" Type="http://schemas.openxmlformats.org/officeDocument/2006/relationships/image" Target="../media/image8.png"/><Relationship Id="rId17" Type="http://schemas.openxmlformats.org/officeDocument/2006/relationships/image" Target="../media/image16.png"/><Relationship Id="rId2" Type="http://schemas.openxmlformats.org/officeDocument/2006/relationships/image" Target="../media/image153.png"/><Relationship Id="rId16" Type="http://schemas.openxmlformats.org/officeDocument/2006/relationships/image" Target="../media/image15.png"/><Relationship Id="rId20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3.png"/><Relationship Id="rId10" Type="http://schemas.openxmlformats.org/officeDocument/2006/relationships/image" Target="../media/image161.png"/><Relationship Id="rId19" Type="http://schemas.openxmlformats.org/officeDocument/2006/relationships/image" Target="../media/image31.png"/><Relationship Id="rId4" Type="http://schemas.openxmlformats.org/officeDocument/2006/relationships/image" Target="../media/image155.png"/><Relationship Id="rId9" Type="http://schemas.openxmlformats.org/officeDocument/2006/relationships/image" Target="../media/image160.jp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0.png"/><Relationship Id="rId3" Type="http://schemas.openxmlformats.org/officeDocument/2006/relationships/image" Target="../media/image18.jpg"/><Relationship Id="rId21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9.jpg"/><Relationship Id="rId2" Type="http://schemas.openxmlformats.org/officeDocument/2006/relationships/image" Target="../media/image17.png"/><Relationship Id="rId16" Type="http://schemas.openxmlformats.org/officeDocument/2006/relationships/image" Target="../media/image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24" Type="http://schemas.openxmlformats.org/officeDocument/2006/relationships/image" Target="../media/image13.png"/><Relationship Id="rId5" Type="http://schemas.openxmlformats.org/officeDocument/2006/relationships/image" Target="../media/image20.png"/><Relationship Id="rId15" Type="http://schemas.openxmlformats.org/officeDocument/2006/relationships/image" Target="../media/image16.png"/><Relationship Id="rId23" Type="http://schemas.openxmlformats.org/officeDocument/2006/relationships/image" Target="../media/image14.png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5.png"/><Relationship Id="rId22" Type="http://schemas.openxmlformats.org/officeDocument/2006/relationships/hyperlink" Target="http://www.squaremeals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10.png"/><Relationship Id="rId3" Type="http://schemas.openxmlformats.org/officeDocument/2006/relationships/image" Target="../media/image33.jpg"/><Relationship Id="rId21" Type="http://schemas.openxmlformats.org/officeDocument/2006/relationships/image" Target="../media/image16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9.jpg"/><Relationship Id="rId25" Type="http://schemas.openxmlformats.org/officeDocument/2006/relationships/hyperlink" Target="http://www.squaremeals.org/" TargetMode="External"/><Relationship Id="rId2" Type="http://schemas.openxmlformats.org/officeDocument/2006/relationships/image" Target="../media/image32.png"/><Relationship Id="rId16" Type="http://schemas.openxmlformats.org/officeDocument/2006/relationships/image" Target="../media/image8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24" Type="http://schemas.openxmlformats.org/officeDocument/2006/relationships/image" Target="../media/image1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47.jpg"/><Relationship Id="rId10" Type="http://schemas.openxmlformats.org/officeDocument/2006/relationships/image" Target="../media/image40.png"/><Relationship Id="rId19" Type="http://schemas.openxmlformats.org/officeDocument/2006/relationships/image" Target="../media/image46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image" Target="../media/image49.png"/><Relationship Id="rId21" Type="http://schemas.openxmlformats.org/officeDocument/2006/relationships/image" Target="../media/image64.jpg"/><Relationship Id="rId7" Type="http://schemas.openxmlformats.org/officeDocument/2006/relationships/image" Target="../media/image53.png"/><Relationship Id="rId12" Type="http://schemas.openxmlformats.org/officeDocument/2006/relationships/image" Target="../media/image58.jpg"/><Relationship Id="rId17" Type="http://schemas.openxmlformats.org/officeDocument/2006/relationships/image" Target="../media/image63.png"/><Relationship Id="rId25" Type="http://schemas.openxmlformats.org/officeDocument/2006/relationships/image" Target="../media/image15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14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13.png"/><Relationship Id="rId10" Type="http://schemas.openxmlformats.org/officeDocument/2006/relationships/image" Target="../media/image56.png"/><Relationship Id="rId19" Type="http://schemas.openxmlformats.org/officeDocument/2006/relationships/image" Target="../media/image9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5.jpg"/><Relationship Id="rId27" Type="http://schemas.openxmlformats.org/officeDocument/2006/relationships/hyperlink" Target="http://www.squaremeals.org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67.jpg"/><Relationship Id="rId21" Type="http://schemas.openxmlformats.org/officeDocument/2006/relationships/hyperlink" Target="http://www.squaremeals.org/" TargetMode="External"/><Relationship Id="rId7" Type="http://schemas.openxmlformats.org/officeDocument/2006/relationships/image" Target="../media/image71.jpg"/><Relationship Id="rId12" Type="http://schemas.openxmlformats.org/officeDocument/2006/relationships/image" Target="../media/image9.jpg"/><Relationship Id="rId17" Type="http://schemas.openxmlformats.org/officeDocument/2006/relationships/image" Target="../media/image13.png"/><Relationship Id="rId2" Type="http://schemas.openxmlformats.org/officeDocument/2006/relationships/image" Target="../media/image66.png"/><Relationship Id="rId16" Type="http://schemas.openxmlformats.org/officeDocument/2006/relationships/image" Target="../media/image77.jp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8.png"/><Relationship Id="rId5" Type="http://schemas.openxmlformats.org/officeDocument/2006/relationships/image" Target="../media/image69.png"/><Relationship Id="rId15" Type="http://schemas.openxmlformats.org/officeDocument/2006/relationships/image" Target="../media/image76.png"/><Relationship Id="rId10" Type="http://schemas.openxmlformats.org/officeDocument/2006/relationships/image" Target="../media/image74.png"/><Relationship Id="rId19" Type="http://schemas.openxmlformats.org/officeDocument/2006/relationships/image" Target="../media/image15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9.jpg"/><Relationship Id="rId18" Type="http://schemas.openxmlformats.org/officeDocument/2006/relationships/image" Target="../media/image14.png"/><Relationship Id="rId3" Type="http://schemas.openxmlformats.org/officeDocument/2006/relationships/image" Target="../media/image79.png"/><Relationship Id="rId21" Type="http://schemas.openxmlformats.org/officeDocument/2006/relationships/hyperlink" Target="http://www.squaremeals.org/" TargetMode="External"/><Relationship Id="rId7" Type="http://schemas.openxmlformats.org/officeDocument/2006/relationships/image" Target="../media/image83.png"/><Relationship Id="rId12" Type="http://schemas.openxmlformats.org/officeDocument/2006/relationships/image" Target="../media/image8.png"/><Relationship Id="rId17" Type="http://schemas.openxmlformats.org/officeDocument/2006/relationships/image" Target="../media/image31.png"/><Relationship Id="rId2" Type="http://schemas.openxmlformats.org/officeDocument/2006/relationships/image" Target="../media/image78.png"/><Relationship Id="rId16" Type="http://schemas.openxmlformats.org/officeDocument/2006/relationships/image" Target="../media/image89.jp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88.jpg"/><Relationship Id="rId10" Type="http://schemas.openxmlformats.org/officeDocument/2006/relationships/image" Target="../media/image86.png"/><Relationship Id="rId19" Type="http://schemas.openxmlformats.org/officeDocument/2006/relationships/image" Target="../media/image15.png"/><Relationship Id="rId4" Type="http://schemas.openxmlformats.org/officeDocument/2006/relationships/image" Target="../media/image80.png"/><Relationship Id="rId9" Type="http://schemas.openxmlformats.org/officeDocument/2006/relationships/image" Target="../media/image85.jp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8.png"/><Relationship Id="rId18" Type="http://schemas.openxmlformats.org/officeDocument/2006/relationships/image" Target="../media/image14.png"/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image" Target="../media/image90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.jpg"/><Relationship Id="rId5" Type="http://schemas.openxmlformats.org/officeDocument/2006/relationships/image" Target="../media/image93.png"/><Relationship Id="rId15" Type="http://schemas.openxmlformats.org/officeDocument/2006/relationships/image" Target="../media/image31.png"/><Relationship Id="rId10" Type="http://schemas.openxmlformats.org/officeDocument/2006/relationships/image" Target="../media/image8.png"/><Relationship Id="rId19" Type="http://schemas.openxmlformats.org/officeDocument/2006/relationships/hyperlink" Target="http://www.squaremeals.org/" TargetMode="External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9.jpg"/><Relationship Id="rId18" Type="http://schemas.openxmlformats.org/officeDocument/2006/relationships/image" Target="../media/image14.png"/><Relationship Id="rId3" Type="http://schemas.openxmlformats.org/officeDocument/2006/relationships/image" Target="../media/image101.png"/><Relationship Id="rId21" Type="http://schemas.openxmlformats.org/officeDocument/2006/relationships/hyperlink" Target="http://www.squaremeals.org/" TargetMode="External"/><Relationship Id="rId7" Type="http://schemas.openxmlformats.org/officeDocument/2006/relationships/image" Target="../media/image105.png"/><Relationship Id="rId12" Type="http://schemas.openxmlformats.org/officeDocument/2006/relationships/image" Target="../media/image8.png"/><Relationship Id="rId17" Type="http://schemas.openxmlformats.org/officeDocument/2006/relationships/image" Target="../media/image31.png"/><Relationship Id="rId2" Type="http://schemas.openxmlformats.org/officeDocument/2006/relationships/image" Target="../media/image100.png"/><Relationship Id="rId16" Type="http://schemas.openxmlformats.org/officeDocument/2006/relationships/image" Target="../media/image11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0.png"/><Relationship Id="rId10" Type="http://schemas.openxmlformats.org/officeDocument/2006/relationships/image" Target="../media/image108.png"/><Relationship Id="rId19" Type="http://schemas.openxmlformats.org/officeDocument/2006/relationships/image" Target="../media/image15.png"/><Relationship Id="rId4" Type="http://schemas.openxmlformats.org/officeDocument/2006/relationships/image" Target="../media/image102.png"/><Relationship Id="rId9" Type="http://schemas.openxmlformats.org/officeDocument/2006/relationships/image" Target="../media/image107.jpg"/><Relationship Id="rId14" Type="http://schemas.openxmlformats.org/officeDocument/2006/relationships/image" Target="../media/image10.png"/><Relationship Id="rId2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openxmlformats.org/officeDocument/2006/relationships/image" Target="../media/image120.png"/><Relationship Id="rId18" Type="http://schemas.openxmlformats.org/officeDocument/2006/relationships/image" Target="../media/image14.png"/><Relationship Id="rId3" Type="http://schemas.openxmlformats.org/officeDocument/2006/relationships/image" Target="../media/image113.png"/><Relationship Id="rId21" Type="http://schemas.openxmlformats.org/officeDocument/2006/relationships/hyperlink" Target="http://www.squaremeals.org/" TargetMode="External"/><Relationship Id="rId7" Type="http://schemas.openxmlformats.org/officeDocument/2006/relationships/image" Target="../media/image11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112.png"/><Relationship Id="rId16" Type="http://schemas.openxmlformats.org/officeDocument/2006/relationships/image" Target="../media/image123.jp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png"/><Relationship Id="rId11" Type="http://schemas.openxmlformats.org/officeDocument/2006/relationships/image" Target="../media/image9.jpg"/><Relationship Id="rId5" Type="http://schemas.openxmlformats.org/officeDocument/2006/relationships/image" Target="../media/image115.png"/><Relationship Id="rId15" Type="http://schemas.openxmlformats.org/officeDocument/2006/relationships/image" Target="../media/image122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12700"/>
            <a:ext cx="10033000" cy="7747634"/>
            <a:chOff x="12700" y="12700"/>
            <a:chExt cx="10033000" cy="7747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7758061" cy="13671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4653" y="12751"/>
              <a:ext cx="2281009" cy="77470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1373746"/>
              <a:ext cx="3729342" cy="63860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0" y="51"/>
            <a:ext cx="10058400" cy="7759700"/>
            <a:chOff x="0" y="51"/>
            <a:chExt cx="10058400" cy="77597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7326" y="1373746"/>
              <a:ext cx="463358" cy="50842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4345" y="2343340"/>
              <a:ext cx="1759138" cy="10257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6344" y="6452489"/>
              <a:ext cx="1003311" cy="38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51"/>
              <a:ext cx="10058400" cy="775963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2" name="object 12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35759" y="6901649"/>
              <a:ext cx="228129" cy="22853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88925" y="1318894"/>
            <a:ext cx="6318885" cy="1024890"/>
          </a:xfrm>
          <a:custGeom>
            <a:avLst/>
            <a:gdLst/>
            <a:ahLst/>
            <a:cxnLst/>
            <a:rect l="l" t="t" r="r" b="b"/>
            <a:pathLst>
              <a:path w="6318884" h="1024889">
                <a:moveTo>
                  <a:pt x="0" y="1024889"/>
                </a:moveTo>
                <a:lnTo>
                  <a:pt x="6318377" y="1024889"/>
                </a:lnTo>
                <a:lnTo>
                  <a:pt x="6318377" y="0"/>
                </a:lnTo>
                <a:lnTo>
                  <a:pt x="0" y="0"/>
                </a:lnTo>
                <a:lnTo>
                  <a:pt x="0" y="1024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48050" y="1320393"/>
            <a:ext cx="2101842" cy="102275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42042" y="6098019"/>
            <a:ext cx="2574251" cy="139176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808976" y="2880347"/>
            <a:ext cx="255216" cy="23874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042503" y="425945"/>
            <a:ext cx="1345717" cy="841082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24" name="object 24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534" y="6839014"/>
              <a:ext cx="136538" cy="1714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268" y="6839776"/>
              <a:ext cx="136347" cy="17206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282575" y="286638"/>
          <a:ext cx="9472928" cy="719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ts val="3075"/>
                        </a:lnSpc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August</a:t>
                      </a:r>
                      <a:r>
                        <a:rPr sz="3000" b="1" spc="-7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4500" b="1" spc="-30" baseline="-2777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2026</a:t>
                      </a:r>
                      <a:endParaRPr sz="4500" baseline="-2777">
                        <a:latin typeface="Rockwell Std"/>
                        <a:cs typeface="Rockwell Std"/>
                      </a:endParaRPr>
                    </a:p>
                    <a:p>
                      <a:pPr>
                        <a:lnSpc>
                          <a:spcPts val="2805"/>
                        </a:lnSpc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School</a:t>
                      </a:r>
                      <a:r>
                        <a:rPr sz="2400" spc="-95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Name</a:t>
                      </a:r>
                      <a:endParaRPr sz="2400">
                        <a:latin typeface="Rockwell Std"/>
                        <a:cs typeface="Rockwell Std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75785" algn="l"/>
                          <a:tab pos="5539105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27305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5685">
                <a:tc gridSpan="5">
                  <a:txBody>
                    <a:bodyPr/>
                    <a:lstStyle/>
                    <a:p>
                      <a:pPr marR="2103755" algn="ctr">
                        <a:lnSpc>
                          <a:spcPts val="1660"/>
                        </a:lnSpc>
                      </a:pPr>
                      <a:r>
                        <a:rPr sz="1500" b="1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Bell</a:t>
                      </a:r>
                      <a:r>
                        <a:rPr sz="1500" b="1" spc="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Peppers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668020" marR="2771140" algn="ctr">
                        <a:lnSpc>
                          <a:spcPts val="1200"/>
                        </a:lnSpc>
                        <a:spcBef>
                          <a:spcPts val="40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9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-7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</a:t>
                      </a:r>
                      <a:r>
                        <a:rPr sz="1100" spc="-4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-4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June;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August</a:t>
                      </a:r>
                      <a:r>
                        <a:rPr sz="1100" spc="8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November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2102485" algn="ctr">
                        <a:lnSpc>
                          <a:spcPts val="1425"/>
                        </a:lnSpc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4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4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R="2116455" algn="ctr">
                        <a:lnSpc>
                          <a:spcPts val="114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longer</a:t>
                      </a:r>
                      <a:r>
                        <a:rPr sz="950" spc="2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bell</a:t>
                      </a:r>
                      <a:r>
                        <a:rPr sz="950" spc="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pepper</a:t>
                      </a:r>
                      <a:r>
                        <a:rPr sz="950" spc="1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is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left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950" spc="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ripen,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R="2100580" algn="ctr">
                        <a:lnSpc>
                          <a:spcPts val="965"/>
                        </a:lnSpc>
                        <a:spcBef>
                          <a:spcPts val="6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sweeter</a:t>
                      </a:r>
                      <a:r>
                        <a:rPr sz="950" spc="2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becomes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000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2194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36B38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806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1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-9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50495" marR="328930">
                        <a:lnSpc>
                          <a:spcPct val="996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-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1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-1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-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-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6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featuresTexas 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44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7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R="196215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450">
                <a:tc>
                  <a:txBody>
                    <a:bodyPr/>
                    <a:lstStyle/>
                    <a:p>
                      <a:pPr marR="196850" algn="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69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0245">
                <a:tc>
                  <a:txBody>
                    <a:bodyPr/>
                    <a:lstStyle/>
                    <a:p>
                      <a:pPr marR="19685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82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81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2552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399145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18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22" baseline="-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2469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24691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7" name="object 49">
            <a:extLst>
              <a:ext uri="{FF2B5EF4-FFF2-40B4-BE49-F238E27FC236}">
                <a16:creationId xmlns:a16="http://schemas.microsoft.com/office/drawing/2014/main" id="{B3747DBA-7192-2ABD-A4DF-9A871660EB53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8400" cy="7759700"/>
            <a:chOff x="0" y="0"/>
            <a:chExt cx="10058400" cy="775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7756258" cy="13685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4132" y="12725"/>
              <a:ext cx="2281528" cy="4575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058400" cy="4331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4132" y="465315"/>
              <a:ext cx="2281516" cy="72943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6286"/>
              <a:ext cx="3729342" cy="638340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01266" cy="10257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28232"/>
            <a:ext cx="10058400" cy="7344409"/>
            <a:chOff x="0" y="428232"/>
            <a:chExt cx="10058400" cy="7344409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7326" y="1376286"/>
              <a:ext cx="469893" cy="509263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0622" y="2343353"/>
              <a:ext cx="461694" cy="1025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8232"/>
              <a:ext cx="10058400" cy="734414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5" name="object 15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249397" y="6899135"/>
              <a:ext cx="327025" cy="231140"/>
            </a:xfrm>
            <a:custGeom>
              <a:avLst/>
              <a:gdLst/>
              <a:ahLst/>
              <a:cxnLst/>
              <a:rect l="l" t="t" r="r" b="b"/>
              <a:pathLst>
                <a:path w="327025" h="231140">
                  <a:moveTo>
                    <a:pt x="179959" y="0"/>
                  </a:moveTo>
                  <a:lnTo>
                    <a:pt x="104013" y="0"/>
                  </a:lnTo>
                  <a:lnTo>
                    <a:pt x="52070" y="2793"/>
                  </a:lnTo>
                  <a:lnTo>
                    <a:pt x="10921" y="26034"/>
                  </a:lnTo>
                  <a:lnTo>
                    <a:pt x="889" y="84073"/>
                  </a:lnTo>
                  <a:lnTo>
                    <a:pt x="0" y="106806"/>
                  </a:lnTo>
                  <a:lnTo>
                    <a:pt x="0" y="147065"/>
                  </a:lnTo>
                  <a:lnTo>
                    <a:pt x="6731" y="195071"/>
                  </a:lnTo>
                  <a:lnTo>
                    <a:pt x="35686" y="224281"/>
                  </a:lnTo>
                  <a:lnTo>
                    <a:pt x="109220" y="230377"/>
                  </a:lnTo>
                  <a:lnTo>
                    <a:pt x="147193" y="231139"/>
                  </a:lnTo>
                  <a:lnTo>
                    <a:pt x="223139" y="231139"/>
                  </a:lnTo>
                  <a:lnTo>
                    <a:pt x="275082" y="228345"/>
                  </a:lnTo>
                  <a:lnTo>
                    <a:pt x="316230" y="205104"/>
                  </a:lnTo>
                  <a:lnTo>
                    <a:pt x="324739" y="165861"/>
                  </a:lnTo>
                  <a:lnTo>
                    <a:pt x="324866" y="164337"/>
                  </a:lnTo>
                  <a:lnTo>
                    <a:pt x="130048" y="164337"/>
                  </a:lnTo>
                  <a:lnTo>
                    <a:pt x="130048" y="66674"/>
                  </a:lnTo>
                  <a:lnTo>
                    <a:pt x="215646" y="66674"/>
                  </a:lnTo>
                  <a:lnTo>
                    <a:pt x="215646" y="761"/>
                  </a:lnTo>
                  <a:lnTo>
                    <a:pt x="222783" y="761"/>
                  </a:lnTo>
                  <a:lnTo>
                    <a:pt x="179959" y="0"/>
                  </a:lnTo>
                  <a:close/>
                </a:path>
                <a:path w="327025" h="231140">
                  <a:moveTo>
                    <a:pt x="217932" y="761"/>
                  </a:moveTo>
                  <a:lnTo>
                    <a:pt x="215646" y="761"/>
                  </a:lnTo>
                  <a:lnTo>
                    <a:pt x="215646" y="115569"/>
                  </a:lnTo>
                  <a:lnTo>
                    <a:pt x="130048" y="164337"/>
                  </a:lnTo>
                  <a:lnTo>
                    <a:pt x="324866" y="164337"/>
                  </a:lnTo>
                  <a:lnTo>
                    <a:pt x="326136" y="147065"/>
                  </a:lnTo>
                  <a:lnTo>
                    <a:pt x="326263" y="145668"/>
                  </a:lnTo>
                  <a:lnTo>
                    <a:pt x="327025" y="124332"/>
                  </a:lnTo>
                  <a:lnTo>
                    <a:pt x="327025" y="84073"/>
                  </a:lnTo>
                  <a:lnTo>
                    <a:pt x="320294" y="35940"/>
                  </a:lnTo>
                  <a:lnTo>
                    <a:pt x="291338" y="6730"/>
                  </a:lnTo>
                  <a:lnTo>
                    <a:pt x="217932" y="761"/>
                  </a:lnTo>
                  <a:close/>
                </a:path>
                <a:path w="327025" h="231140">
                  <a:moveTo>
                    <a:pt x="215646" y="66674"/>
                  </a:moveTo>
                  <a:lnTo>
                    <a:pt x="130048" y="66674"/>
                  </a:lnTo>
                  <a:lnTo>
                    <a:pt x="215646" y="115569"/>
                  </a:lnTo>
                  <a:lnTo>
                    <a:pt x="215646" y="66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88925" y="1318894"/>
            <a:ext cx="6318885" cy="1024890"/>
          </a:xfrm>
          <a:custGeom>
            <a:avLst/>
            <a:gdLst/>
            <a:ahLst/>
            <a:cxnLst/>
            <a:rect l="l" t="t" r="r" b="b"/>
            <a:pathLst>
              <a:path w="6318884" h="1024889">
                <a:moveTo>
                  <a:pt x="0" y="1024889"/>
                </a:moveTo>
                <a:lnTo>
                  <a:pt x="6318377" y="1024889"/>
                </a:lnTo>
                <a:lnTo>
                  <a:pt x="6318377" y="0"/>
                </a:lnTo>
                <a:lnTo>
                  <a:pt x="0" y="0"/>
                </a:lnTo>
                <a:lnTo>
                  <a:pt x="0" y="1024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42042" y="6098006"/>
            <a:ext cx="2574258" cy="13917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7667625" y="292988"/>
            <a:ext cx="2095500" cy="6159500"/>
          </a:xfrm>
          <a:custGeom>
            <a:avLst/>
            <a:gdLst/>
            <a:ahLst/>
            <a:cxnLst/>
            <a:rect l="l" t="t" r="r" b="b"/>
            <a:pathLst>
              <a:path w="2095500" h="6159500">
                <a:moveTo>
                  <a:pt x="2095500" y="0"/>
                </a:moveTo>
                <a:lnTo>
                  <a:pt x="0" y="0"/>
                </a:lnTo>
                <a:lnTo>
                  <a:pt x="0" y="6159500"/>
                </a:lnTo>
                <a:lnTo>
                  <a:pt x="2095500" y="6159500"/>
                </a:lnTo>
                <a:lnTo>
                  <a:pt x="2095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xfrm>
            <a:off x="273354" y="162877"/>
            <a:ext cx="179260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ckwell Std"/>
                <a:cs typeface="Rockwell Std"/>
              </a:rPr>
              <a:t>May</a:t>
            </a:r>
            <a:r>
              <a:rPr spc="-14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73354" y="613727"/>
            <a:ext cx="185864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448050" y="1320800"/>
            <a:ext cx="2108225" cy="102872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0" name="object 30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282575" y="286638"/>
          <a:ext cx="9469753" cy="719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75785" algn="l"/>
                          <a:tab pos="5539105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504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9860" marR="34163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778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255">
                <a:tc gridSpan="3">
                  <a:txBody>
                    <a:bodyPr/>
                    <a:lstStyle/>
                    <a:p>
                      <a:pPr marL="100711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Blueberries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393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4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9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5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</a:t>
                      </a:r>
                      <a:r>
                        <a:rPr sz="1100" spc="4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4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July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393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743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blueberry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bush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grow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7435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up</a:t>
                      </a:r>
                      <a:r>
                        <a:rPr sz="950" spc="1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950" spc="1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6,000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berries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every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year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06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76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1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"/>
            <a:ext cx="10059035" cy="7760334"/>
            <a:chOff x="0" y="-25"/>
            <a:chExt cx="10059035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2738348" cy="13681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7010" y="12699"/>
              <a:ext cx="2740024" cy="13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3085" y="12699"/>
              <a:ext cx="2286291" cy="13681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5415" y="12699"/>
              <a:ext cx="2280233" cy="454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-25"/>
              <a:ext cx="10058412" cy="4318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5415" y="463537"/>
              <a:ext cx="2280233" cy="72961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1376794"/>
              <a:ext cx="3437507" cy="638279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54345" y="2343340"/>
            <a:ext cx="1301622" cy="102573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427850"/>
            <a:ext cx="10058400" cy="7345045"/>
            <a:chOff x="0" y="427850"/>
            <a:chExt cx="10058400" cy="7345045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7706" y="1376807"/>
              <a:ext cx="461594" cy="50810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2031" y="2343353"/>
              <a:ext cx="459623" cy="10256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27850"/>
              <a:ext cx="10058400" cy="7344511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85750" y="5420614"/>
            <a:ext cx="9486900" cy="2066289"/>
            <a:chOff x="285750" y="5420614"/>
            <a:chExt cx="9486900" cy="2066289"/>
          </a:xfrm>
        </p:grpSpPr>
        <p:sp>
          <p:nvSpPr>
            <p:cNvPr id="17" name="object 17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448177" y="5420994"/>
              <a:ext cx="6128385" cy="1709420"/>
            </a:xfrm>
            <a:custGeom>
              <a:avLst/>
              <a:gdLst/>
              <a:ahLst/>
              <a:cxnLst/>
              <a:rect l="l" t="t" r="r" b="b"/>
              <a:pathLst>
                <a:path w="6128384" h="1709420">
                  <a:moveTo>
                    <a:pt x="4212221" y="0"/>
                  </a:moveTo>
                  <a:lnTo>
                    <a:pt x="0" y="0"/>
                  </a:lnTo>
                  <a:lnTo>
                    <a:pt x="0" y="1031240"/>
                  </a:lnTo>
                  <a:lnTo>
                    <a:pt x="4212221" y="1031240"/>
                  </a:lnTo>
                  <a:lnTo>
                    <a:pt x="4212221" y="0"/>
                  </a:lnTo>
                  <a:close/>
                </a:path>
                <a:path w="6128384" h="1709420">
                  <a:moveTo>
                    <a:pt x="6128245" y="1562214"/>
                  </a:moveTo>
                  <a:lnTo>
                    <a:pt x="6121514" y="1514081"/>
                  </a:lnTo>
                  <a:lnTo>
                    <a:pt x="6092558" y="1484871"/>
                  </a:lnTo>
                  <a:lnTo>
                    <a:pt x="6019152" y="1478902"/>
                  </a:lnTo>
                  <a:lnTo>
                    <a:pt x="6024003" y="1478902"/>
                  </a:lnTo>
                  <a:lnTo>
                    <a:pt x="6016866" y="1478775"/>
                  </a:lnTo>
                  <a:lnTo>
                    <a:pt x="6016866" y="1593710"/>
                  </a:lnTo>
                  <a:lnTo>
                    <a:pt x="5931268" y="1642478"/>
                  </a:lnTo>
                  <a:lnTo>
                    <a:pt x="5931268" y="1544815"/>
                  </a:lnTo>
                  <a:lnTo>
                    <a:pt x="6016866" y="1593710"/>
                  </a:lnTo>
                  <a:lnTo>
                    <a:pt x="6016866" y="1478775"/>
                  </a:lnTo>
                  <a:lnTo>
                    <a:pt x="5981179" y="1478140"/>
                  </a:lnTo>
                  <a:lnTo>
                    <a:pt x="5905233" y="1478140"/>
                  </a:lnTo>
                  <a:lnTo>
                    <a:pt x="5853290" y="1480934"/>
                  </a:lnTo>
                  <a:lnTo>
                    <a:pt x="5812142" y="1504175"/>
                  </a:lnTo>
                  <a:lnTo>
                    <a:pt x="5802109" y="1562214"/>
                  </a:lnTo>
                  <a:lnTo>
                    <a:pt x="5801220" y="1584947"/>
                  </a:lnTo>
                  <a:lnTo>
                    <a:pt x="5801220" y="1625206"/>
                  </a:lnTo>
                  <a:lnTo>
                    <a:pt x="5807951" y="1673212"/>
                  </a:lnTo>
                  <a:lnTo>
                    <a:pt x="5836907" y="1702422"/>
                  </a:lnTo>
                  <a:lnTo>
                    <a:pt x="5910440" y="1708518"/>
                  </a:lnTo>
                  <a:lnTo>
                    <a:pt x="5948413" y="1709280"/>
                  </a:lnTo>
                  <a:lnTo>
                    <a:pt x="6024359" y="1709280"/>
                  </a:lnTo>
                  <a:lnTo>
                    <a:pt x="6076302" y="1706486"/>
                  </a:lnTo>
                  <a:lnTo>
                    <a:pt x="6117450" y="1683245"/>
                  </a:lnTo>
                  <a:lnTo>
                    <a:pt x="6125959" y="1644002"/>
                  </a:lnTo>
                  <a:lnTo>
                    <a:pt x="6127356" y="1625206"/>
                  </a:lnTo>
                  <a:lnTo>
                    <a:pt x="6127483" y="1623809"/>
                  </a:lnTo>
                  <a:lnTo>
                    <a:pt x="6128245" y="1602473"/>
                  </a:lnTo>
                  <a:lnTo>
                    <a:pt x="6128245" y="1562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50196" y="5420614"/>
              <a:ext cx="2866199" cy="103734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42042" y="6098032"/>
            <a:ext cx="1812048" cy="35989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42042" y="6457950"/>
            <a:ext cx="2574366" cy="752801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554091" y="6098032"/>
            <a:ext cx="762266" cy="35762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742054" y="7210742"/>
            <a:ext cx="2574253" cy="279056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5555107" y="292988"/>
            <a:ext cx="4208145" cy="6159500"/>
          </a:xfrm>
          <a:custGeom>
            <a:avLst/>
            <a:gdLst/>
            <a:ahLst/>
            <a:cxnLst/>
            <a:rect l="l" t="t" r="r" b="b"/>
            <a:pathLst>
              <a:path w="4208145" h="6159500">
                <a:moveTo>
                  <a:pt x="2105406" y="5130800"/>
                </a:moveTo>
                <a:lnTo>
                  <a:pt x="0" y="5130800"/>
                </a:lnTo>
                <a:lnTo>
                  <a:pt x="0" y="6159500"/>
                </a:lnTo>
                <a:lnTo>
                  <a:pt x="2105406" y="6159500"/>
                </a:lnTo>
                <a:lnTo>
                  <a:pt x="2105406" y="5130800"/>
                </a:lnTo>
                <a:close/>
              </a:path>
              <a:path w="4208145" h="6159500">
                <a:moveTo>
                  <a:pt x="4208018" y="0"/>
                </a:moveTo>
                <a:lnTo>
                  <a:pt x="2112518" y="0"/>
                </a:lnTo>
                <a:lnTo>
                  <a:pt x="2112518" y="6159500"/>
                </a:lnTo>
                <a:lnTo>
                  <a:pt x="4208018" y="6159500"/>
                </a:lnTo>
                <a:lnTo>
                  <a:pt x="42080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 descr="$PPTXTitle"/>
          <p:cNvSpPr txBox="1">
            <a:spLocks noGrp="1"/>
          </p:cNvSpPr>
          <p:nvPr>
            <p:ph type="title"/>
          </p:nvPr>
        </p:nvSpPr>
        <p:spPr>
          <a:xfrm>
            <a:off x="273354" y="162877"/>
            <a:ext cx="1790064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ckwell Std"/>
                <a:cs typeface="Rockwell Std"/>
              </a:rPr>
              <a:t>June</a:t>
            </a:r>
            <a:r>
              <a:rPr spc="-17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73354" y="613727"/>
            <a:ext cx="184785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</a:t>
            </a:r>
            <a:r>
              <a:rPr sz="2400" spc="-9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pic>
        <p:nvPicPr>
          <p:cNvPr id="32" name="object 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4" name="object 34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282575" y="286638"/>
          <a:ext cx="9555480" cy="7194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96105" algn="l"/>
                          <a:tab pos="5539740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504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9860" marR="342265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778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1270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1270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06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723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Strawberries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R="121920" algn="ctr">
                        <a:lnSpc>
                          <a:spcPts val="1295"/>
                        </a:lnSpc>
                        <a:spcBef>
                          <a:spcPts val="36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5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1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April</a:t>
                      </a:r>
                      <a:r>
                        <a:rPr sz="1100" spc="5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6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June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13335" algn="ctr">
                        <a:lnSpc>
                          <a:spcPts val="1420"/>
                        </a:lnSpc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4191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950" spc="-8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average,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each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strawberry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4191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has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200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seeds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4635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1270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1400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6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7" name="object 4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"/>
            <a:ext cx="10058400" cy="7759700"/>
            <a:chOff x="0" y="51"/>
            <a:chExt cx="10058400" cy="775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7756258" cy="13675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3891" y="12725"/>
              <a:ext cx="2281818" cy="456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"/>
              <a:ext cx="10058400" cy="43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3891" y="463918"/>
              <a:ext cx="2281818" cy="7295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5016"/>
              <a:ext cx="3729342" cy="638468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03540" cy="10257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27596"/>
            <a:ext cx="10058400" cy="7345045"/>
            <a:chOff x="0" y="427596"/>
            <a:chExt cx="10058400" cy="734504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6933" y="1375028"/>
              <a:ext cx="462025" cy="50829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2780" y="2343340"/>
              <a:ext cx="459447" cy="10257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7596"/>
              <a:ext cx="10058400" cy="734479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5" name="object 15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249397" y="6899135"/>
              <a:ext cx="327025" cy="231140"/>
            </a:xfrm>
            <a:custGeom>
              <a:avLst/>
              <a:gdLst/>
              <a:ahLst/>
              <a:cxnLst/>
              <a:rect l="l" t="t" r="r" b="b"/>
              <a:pathLst>
                <a:path w="327025" h="231140">
                  <a:moveTo>
                    <a:pt x="179959" y="0"/>
                  </a:moveTo>
                  <a:lnTo>
                    <a:pt x="104013" y="0"/>
                  </a:lnTo>
                  <a:lnTo>
                    <a:pt x="52070" y="2793"/>
                  </a:lnTo>
                  <a:lnTo>
                    <a:pt x="10921" y="26034"/>
                  </a:lnTo>
                  <a:lnTo>
                    <a:pt x="889" y="84073"/>
                  </a:lnTo>
                  <a:lnTo>
                    <a:pt x="0" y="106806"/>
                  </a:lnTo>
                  <a:lnTo>
                    <a:pt x="0" y="147065"/>
                  </a:lnTo>
                  <a:lnTo>
                    <a:pt x="6731" y="195071"/>
                  </a:lnTo>
                  <a:lnTo>
                    <a:pt x="35686" y="224281"/>
                  </a:lnTo>
                  <a:lnTo>
                    <a:pt x="109220" y="230377"/>
                  </a:lnTo>
                  <a:lnTo>
                    <a:pt x="147193" y="231139"/>
                  </a:lnTo>
                  <a:lnTo>
                    <a:pt x="223139" y="231139"/>
                  </a:lnTo>
                  <a:lnTo>
                    <a:pt x="275082" y="228345"/>
                  </a:lnTo>
                  <a:lnTo>
                    <a:pt x="316230" y="205104"/>
                  </a:lnTo>
                  <a:lnTo>
                    <a:pt x="324739" y="165861"/>
                  </a:lnTo>
                  <a:lnTo>
                    <a:pt x="324866" y="164337"/>
                  </a:lnTo>
                  <a:lnTo>
                    <a:pt x="130048" y="164337"/>
                  </a:lnTo>
                  <a:lnTo>
                    <a:pt x="130048" y="66674"/>
                  </a:lnTo>
                  <a:lnTo>
                    <a:pt x="215646" y="66674"/>
                  </a:lnTo>
                  <a:lnTo>
                    <a:pt x="215646" y="761"/>
                  </a:lnTo>
                  <a:lnTo>
                    <a:pt x="222783" y="761"/>
                  </a:lnTo>
                  <a:lnTo>
                    <a:pt x="179959" y="0"/>
                  </a:lnTo>
                  <a:close/>
                </a:path>
                <a:path w="327025" h="231140">
                  <a:moveTo>
                    <a:pt x="217932" y="761"/>
                  </a:moveTo>
                  <a:lnTo>
                    <a:pt x="215646" y="761"/>
                  </a:lnTo>
                  <a:lnTo>
                    <a:pt x="215646" y="115569"/>
                  </a:lnTo>
                  <a:lnTo>
                    <a:pt x="130048" y="164337"/>
                  </a:lnTo>
                  <a:lnTo>
                    <a:pt x="324866" y="164337"/>
                  </a:lnTo>
                  <a:lnTo>
                    <a:pt x="326136" y="147065"/>
                  </a:lnTo>
                  <a:lnTo>
                    <a:pt x="326263" y="145668"/>
                  </a:lnTo>
                  <a:lnTo>
                    <a:pt x="327025" y="124332"/>
                  </a:lnTo>
                  <a:lnTo>
                    <a:pt x="327025" y="84073"/>
                  </a:lnTo>
                  <a:lnTo>
                    <a:pt x="320294" y="35940"/>
                  </a:lnTo>
                  <a:lnTo>
                    <a:pt x="291338" y="6730"/>
                  </a:lnTo>
                  <a:lnTo>
                    <a:pt x="217932" y="761"/>
                  </a:lnTo>
                  <a:close/>
                </a:path>
                <a:path w="327025" h="231140">
                  <a:moveTo>
                    <a:pt x="215646" y="66674"/>
                  </a:moveTo>
                  <a:lnTo>
                    <a:pt x="130048" y="66674"/>
                  </a:lnTo>
                  <a:lnTo>
                    <a:pt x="215646" y="115569"/>
                  </a:lnTo>
                  <a:lnTo>
                    <a:pt x="215646" y="66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898820" y="7189502"/>
            <a:ext cx="22663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 by .</a:t>
            </a:r>
            <a:r>
              <a:rPr sz="9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 institution isan</a:t>
            </a:r>
            <a:r>
              <a:rPr sz="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equaloppo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4861" y="292988"/>
            <a:ext cx="9318625" cy="7197090"/>
            <a:chOff x="444861" y="292988"/>
            <a:chExt cx="9318625" cy="7197090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42042" y="6098006"/>
              <a:ext cx="2574258" cy="139177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667624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0011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9999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9158" y="6836930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534" y="6839013"/>
              <a:ext cx="136537" cy="1714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 descr="$PPTXTitle"/>
          <p:cNvSpPr txBox="1">
            <a:spLocks noGrp="1"/>
          </p:cNvSpPr>
          <p:nvPr>
            <p:ph type="title"/>
          </p:nvPr>
        </p:nvSpPr>
        <p:spPr>
          <a:xfrm>
            <a:off x="273354" y="162877"/>
            <a:ext cx="170053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July</a:t>
            </a:r>
            <a:r>
              <a:rPr spc="-150" dirty="0"/>
              <a:t> </a:t>
            </a:r>
            <a:r>
              <a:rPr spc="-20" dirty="0"/>
              <a:t>2027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3354" y="613727"/>
            <a:ext cx="185864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282575" y="286638"/>
          <a:ext cx="9552305" cy="719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96105" algn="l"/>
                          <a:tab pos="5539740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56235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504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9860" marR="34163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778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25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Tomatoes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R="15176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4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5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April</a:t>
                      </a:r>
                      <a:r>
                        <a:rPr sz="1100" spc="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December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6578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Tomatoes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are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technically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berry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1111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9525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9525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06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76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399145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18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8" name="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679055" y="5416803"/>
            <a:ext cx="2087130" cy="102872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"/>
            <a:ext cx="10058400" cy="7760334"/>
            <a:chOff x="0" y="-25"/>
            <a:chExt cx="10058400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3193288" cy="13686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1797" y="12699"/>
              <a:ext cx="3198136" cy="13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5720" y="12699"/>
              <a:ext cx="1372120" cy="13686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3625" y="12699"/>
              <a:ext cx="2282108" cy="4566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-25"/>
              <a:ext cx="10058400" cy="4320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63625" y="465188"/>
              <a:ext cx="2282108" cy="72945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1377175"/>
              <a:ext cx="3729342" cy="638254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54345" y="2343340"/>
            <a:ext cx="1301508" cy="102573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427977"/>
            <a:ext cx="10058400" cy="7344409"/>
            <a:chOff x="0" y="427977"/>
            <a:chExt cx="10058400" cy="7344409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7706" y="1377188"/>
              <a:ext cx="460107" cy="50807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1777" y="2343353"/>
              <a:ext cx="460106" cy="10256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427977"/>
              <a:ext cx="10058400" cy="734440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7" name="object 17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9158" y="6836930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35578" y="6839013"/>
            <a:ext cx="306070" cy="351155"/>
            <a:chOff x="535578" y="6839013"/>
            <a:chExt cx="306070" cy="351155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9534" y="6839013"/>
              <a:ext cx="136537" cy="17148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1268" y="6839775"/>
              <a:ext cx="136347" cy="17205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8975" y="6982599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908177" y="7264717"/>
            <a:ext cx="48260" cy="48260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48006" y="0"/>
                </a:moveTo>
                <a:lnTo>
                  <a:pt x="0" y="0"/>
                </a:lnTo>
                <a:lnTo>
                  <a:pt x="0" y="48006"/>
                </a:lnTo>
                <a:lnTo>
                  <a:pt x="48006" y="48006"/>
                </a:lnTo>
                <a:lnTo>
                  <a:pt x="48006" y="0"/>
                </a:lnTo>
                <a:close/>
              </a:path>
            </a:pathLst>
          </a:custGeom>
          <a:solidFill>
            <a:srgbClr val="63BC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335759" y="6901636"/>
            <a:ext cx="228129" cy="22854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652891" y="6901243"/>
            <a:ext cx="229133" cy="22913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970505" y="6918744"/>
            <a:ext cx="190422" cy="194094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9249397" y="6899135"/>
            <a:ext cx="327025" cy="231140"/>
          </a:xfrm>
          <a:custGeom>
            <a:avLst/>
            <a:gdLst/>
            <a:ahLst/>
            <a:cxnLst/>
            <a:rect l="l" t="t" r="r" b="b"/>
            <a:pathLst>
              <a:path w="327025" h="231140">
                <a:moveTo>
                  <a:pt x="179959" y="0"/>
                </a:moveTo>
                <a:lnTo>
                  <a:pt x="104013" y="0"/>
                </a:lnTo>
                <a:lnTo>
                  <a:pt x="52070" y="2793"/>
                </a:lnTo>
                <a:lnTo>
                  <a:pt x="10921" y="26034"/>
                </a:lnTo>
                <a:lnTo>
                  <a:pt x="889" y="84073"/>
                </a:lnTo>
                <a:lnTo>
                  <a:pt x="0" y="106806"/>
                </a:lnTo>
                <a:lnTo>
                  <a:pt x="0" y="147065"/>
                </a:lnTo>
                <a:lnTo>
                  <a:pt x="6731" y="195071"/>
                </a:lnTo>
                <a:lnTo>
                  <a:pt x="35686" y="224281"/>
                </a:lnTo>
                <a:lnTo>
                  <a:pt x="109220" y="230377"/>
                </a:lnTo>
                <a:lnTo>
                  <a:pt x="147193" y="231139"/>
                </a:lnTo>
                <a:lnTo>
                  <a:pt x="223139" y="231139"/>
                </a:lnTo>
                <a:lnTo>
                  <a:pt x="275082" y="228345"/>
                </a:lnTo>
                <a:lnTo>
                  <a:pt x="316230" y="205104"/>
                </a:lnTo>
                <a:lnTo>
                  <a:pt x="324739" y="165861"/>
                </a:lnTo>
                <a:lnTo>
                  <a:pt x="324866" y="164337"/>
                </a:lnTo>
                <a:lnTo>
                  <a:pt x="130048" y="164337"/>
                </a:lnTo>
                <a:lnTo>
                  <a:pt x="130048" y="66674"/>
                </a:lnTo>
                <a:lnTo>
                  <a:pt x="215646" y="66674"/>
                </a:lnTo>
                <a:lnTo>
                  <a:pt x="215646" y="761"/>
                </a:lnTo>
                <a:lnTo>
                  <a:pt x="222783" y="761"/>
                </a:lnTo>
                <a:lnTo>
                  <a:pt x="179959" y="0"/>
                </a:lnTo>
                <a:close/>
              </a:path>
              <a:path w="327025" h="231140">
                <a:moveTo>
                  <a:pt x="217932" y="761"/>
                </a:moveTo>
                <a:lnTo>
                  <a:pt x="215646" y="761"/>
                </a:lnTo>
                <a:lnTo>
                  <a:pt x="215646" y="115569"/>
                </a:lnTo>
                <a:lnTo>
                  <a:pt x="130048" y="164337"/>
                </a:lnTo>
                <a:lnTo>
                  <a:pt x="324866" y="164337"/>
                </a:lnTo>
                <a:lnTo>
                  <a:pt x="326136" y="147065"/>
                </a:lnTo>
                <a:lnTo>
                  <a:pt x="326263" y="145668"/>
                </a:lnTo>
                <a:lnTo>
                  <a:pt x="327025" y="124332"/>
                </a:lnTo>
                <a:lnTo>
                  <a:pt x="327025" y="84073"/>
                </a:lnTo>
                <a:lnTo>
                  <a:pt x="320294" y="35940"/>
                </a:lnTo>
                <a:lnTo>
                  <a:pt x="291338" y="6730"/>
                </a:lnTo>
                <a:lnTo>
                  <a:pt x="217932" y="761"/>
                </a:lnTo>
                <a:close/>
              </a:path>
              <a:path w="327025" h="231140">
                <a:moveTo>
                  <a:pt x="215646" y="66674"/>
                </a:moveTo>
                <a:lnTo>
                  <a:pt x="130048" y="66674"/>
                </a:lnTo>
                <a:lnTo>
                  <a:pt x="215646" y="115569"/>
                </a:lnTo>
                <a:lnTo>
                  <a:pt x="215646" y="66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448050" y="5420995"/>
            <a:ext cx="4212590" cy="1036955"/>
            <a:chOff x="3448050" y="5420995"/>
            <a:chExt cx="4212590" cy="1036955"/>
          </a:xfrm>
        </p:grpSpPr>
        <p:sp>
          <p:nvSpPr>
            <p:cNvPr id="36" name="object 36"/>
            <p:cNvSpPr/>
            <p:nvPr/>
          </p:nvSpPr>
          <p:spPr>
            <a:xfrm>
              <a:off x="3448178" y="5420995"/>
              <a:ext cx="4212590" cy="1031240"/>
            </a:xfrm>
            <a:custGeom>
              <a:avLst/>
              <a:gdLst/>
              <a:ahLst/>
              <a:cxnLst/>
              <a:rect l="l" t="t" r="r" b="b"/>
              <a:pathLst>
                <a:path w="4212590" h="1031239">
                  <a:moveTo>
                    <a:pt x="0" y="1031239"/>
                  </a:moveTo>
                  <a:lnTo>
                    <a:pt x="4212221" y="1031239"/>
                  </a:lnTo>
                  <a:lnTo>
                    <a:pt x="4212221" y="0"/>
                  </a:lnTo>
                  <a:lnTo>
                    <a:pt x="0" y="0"/>
                  </a:lnTo>
                  <a:lnTo>
                    <a:pt x="0" y="10312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48050" y="5426964"/>
              <a:ext cx="3162337" cy="1030969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742042" y="6098032"/>
            <a:ext cx="2574258" cy="1391767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7983855" y="1303296"/>
            <a:ext cx="1438910" cy="208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sz="1400" b="1" spc="-10" dirty="0">
                <a:solidFill>
                  <a:srgbClr val="0E4B7F"/>
                </a:solidFill>
                <a:latin typeface="Rockwell Std"/>
                <a:cs typeface="Rockwell Std"/>
              </a:rPr>
              <a:t>Announcements</a:t>
            </a:r>
            <a:endParaRPr sz="1400">
              <a:latin typeface="Rockwell Std"/>
              <a:cs typeface="Rockwell Std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607175" y="289813"/>
            <a:ext cx="3159125" cy="6165850"/>
            <a:chOff x="6607175" y="289813"/>
            <a:chExt cx="3159125" cy="6165850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08976" y="2880347"/>
              <a:ext cx="255216" cy="23875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67623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0" y="6159500"/>
                  </a:moveTo>
                  <a:lnTo>
                    <a:pt x="2095500" y="6159500"/>
                  </a:lnTo>
                  <a:lnTo>
                    <a:pt x="2095500" y="0"/>
                  </a:lnTo>
                  <a:lnTo>
                    <a:pt x="0" y="0"/>
                  </a:lnTo>
                  <a:lnTo>
                    <a:pt x="0" y="6159500"/>
                  </a:lnTo>
                  <a:close/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607175" y="5423788"/>
              <a:ext cx="3155950" cy="1028700"/>
            </a:xfrm>
            <a:custGeom>
              <a:avLst/>
              <a:gdLst/>
              <a:ahLst/>
              <a:cxnLst/>
              <a:rect l="l" t="t" r="r" b="b"/>
              <a:pathLst>
                <a:path w="3155950" h="1028700">
                  <a:moveTo>
                    <a:pt x="315595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3155950" y="102870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 descr="$PPTXTitle"/>
          <p:cNvSpPr txBox="1">
            <a:spLocks noGrp="1"/>
          </p:cNvSpPr>
          <p:nvPr>
            <p:ph type="title"/>
          </p:nvPr>
        </p:nvSpPr>
        <p:spPr>
          <a:xfrm>
            <a:off x="273354" y="166052"/>
            <a:ext cx="294386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" dirty="0">
                <a:latin typeface="Rockwell Std"/>
                <a:cs typeface="Rockwell Std"/>
              </a:rPr>
              <a:t>September</a:t>
            </a:r>
            <a:r>
              <a:rPr spc="-12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273354" y="615315"/>
            <a:ext cx="184785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</a:t>
            </a:r>
            <a:r>
              <a:rPr sz="2400" spc="-9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graphicFrame>
        <p:nvGraphicFramePr>
          <p:cNvPr id="48" name="object 48"/>
          <p:cNvGraphicFramePr>
            <a:graphicFrameLocks noGrp="1"/>
          </p:cNvGraphicFramePr>
          <p:nvPr/>
        </p:nvGraphicFramePr>
        <p:xfrm>
          <a:off x="282575" y="292988"/>
          <a:ext cx="9596118" cy="71888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98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2480">
                <a:tc gridSpan="8"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 gridSpan="3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L="201295" marR="113030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116965" algn="l"/>
                          <a:tab pos="2290445" algn="l"/>
                          <a:tab pos="3434079" algn="l"/>
                          <a:tab pos="440626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65">
                <a:tc gridSpan="2">
                  <a:txBody>
                    <a:bodyPr/>
                    <a:lstStyle/>
                    <a:p>
                      <a:pPr marL="95250">
                        <a:lnSpc>
                          <a:spcPts val="2125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ts val="2125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ts val="2125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2125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2125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2125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ts val="2125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1790">
                        <a:lnSpc>
                          <a:spcPts val="1605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195">
                <a:tc grid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11303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4769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127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95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46050" marR="34671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320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1130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57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3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3420">
                <a:tc gridSpan="2"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11303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3111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310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 marR="1130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02945">
                <a:tc gridSpan="2"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 marR="1130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03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1270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880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T w="1270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Watermelon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</a:txBody>
                  <a:tcPr marL="0" marR="0" marB="0"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22630">
                <a:tc gridSpan="2"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2159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8960" marR="1130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642620" marR="85090">
                        <a:lnSpc>
                          <a:spcPct val="10000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2927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some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people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8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6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4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October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2540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488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eat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entire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watermelon;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1155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ke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sweet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pickles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out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of</a:t>
                      </a:r>
                      <a:r>
                        <a:rPr sz="950" spc="1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rind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35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2"/>
                        </a:rPr>
                        <a:t>www.SquareMeals.org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1303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592455" marR="113030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R="126364" algn="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9" name="object 4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059035" cy="7760334"/>
            <a:chOff x="0" y="0"/>
            <a:chExt cx="10059035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2617292" cy="13672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6360" y="12700"/>
              <a:ext cx="2621870" cy="1304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4465" y="12700"/>
              <a:ext cx="2621864" cy="13672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62430" y="12725"/>
              <a:ext cx="2183250" cy="4565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0058412" cy="4310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62430" y="465442"/>
              <a:ext cx="2183250" cy="72942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1376159"/>
              <a:ext cx="3729342" cy="638360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27074" y="1376159"/>
            <a:ext cx="439153" cy="508165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554345" y="2343340"/>
            <a:ext cx="1877060" cy="1026160"/>
            <a:chOff x="5554345" y="2343340"/>
            <a:chExt cx="1877060" cy="1026160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54345" y="2343340"/>
              <a:ext cx="1439186" cy="102573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9826" y="2343353"/>
              <a:ext cx="441014" cy="102569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16345" y="6452489"/>
            <a:ext cx="1117587" cy="380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5604" y="7486637"/>
            <a:ext cx="9165958" cy="27305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427215"/>
            <a:ext cx="10058400" cy="7345680"/>
            <a:chOff x="0" y="427215"/>
            <a:chExt cx="10058400" cy="7345680"/>
          </a:xfrm>
        </p:grpSpPr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48177" y="6452489"/>
              <a:ext cx="292099" cy="380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427215"/>
              <a:ext cx="10058400" cy="734513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85750" y="1317625"/>
            <a:ext cx="9486900" cy="6169025"/>
            <a:chOff x="285750" y="1317625"/>
            <a:chExt cx="9486900" cy="6169025"/>
          </a:xfrm>
        </p:grpSpPr>
        <p:sp>
          <p:nvSpPr>
            <p:cNvPr id="20" name="object 20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970505" y="6918743"/>
              <a:ext cx="190422" cy="1940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607429" y="1317624"/>
              <a:ext cx="2969260" cy="5812790"/>
            </a:xfrm>
            <a:custGeom>
              <a:avLst/>
              <a:gdLst/>
              <a:ahLst/>
              <a:cxnLst/>
              <a:rect l="l" t="t" r="r" b="b"/>
              <a:pathLst>
                <a:path w="2969259" h="5812790">
                  <a:moveTo>
                    <a:pt x="1053084" y="0"/>
                  </a:moveTo>
                  <a:lnTo>
                    <a:pt x="0" y="0"/>
                  </a:lnTo>
                  <a:lnTo>
                    <a:pt x="0" y="5134864"/>
                  </a:lnTo>
                  <a:lnTo>
                    <a:pt x="1053084" y="5134864"/>
                  </a:lnTo>
                  <a:lnTo>
                    <a:pt x="1053084" y="0"/>
                  </a:lnTo>
                  <a:close/>
                </a:path>
                <a:path w="2969259" h="5812790">
                  <a:moveTo>
                    <a:pt x="2968993" y="5665584"/>
                  </a:moveTo>
                  <a:lnTo>
                    <a:pt x="2962262" y="5617451"/>
                  </a:lnTo>
                  <a:lnTo>
                    <a:pt x="2933306" y="5588241"/>
                  </a:lnTo>
                  <a:lnTo>
                    <a:pt x="2859900" y="5582272"/>
                  </a:lnTo>
                  <a:lnTo>
                    <a:pt x="2864751" y="5582272"/>
                  </a:lnTo>
                  <a:lnTo>
                    <a:pt x="2857614" y="5582145"/>
                  </a:lnTo>
                  <a:lnTo>
                    <a:pt x="2857614" y="5697080"/>
                  </a:lnTo>
                  <a:lnTo>
                    <a:pt x="2772016" y="5745848"/>
                  </a:lnTo>
                  <a:lnTo>
                    <a:pt x="2772016" y="5648185"/>
                  </a:lnTo>
                  <a:lnTo>
                    <a:pt x="2857614" y="5697080"/>
                  </a:lnTo>
                  <a:lnTo>
                    <a:pt x="2857614" y="5582145"/>
                  </a:lnTo>
                  <a:lnTo>
                    <a:pt x="2821927" y="5581510"/>
                  </a:lnTo>
                  <a:lnTo>
                    <a:pt x="2745981" y="5581510"/>
                  </a:lnTo>
                  <a:lnTo>
                    <a:pt x="2694038" y="5584304"/>
                  </a:lnTo>
                  <a:lnTo>
                    <a:pt x="2652890" y="5607545"/>
                  </a:lnTo>
                  <a:lnTo>
                    <a:pt x="2642857" y="5665584"/>
                  </a:lnTo>
                  <a:lnTo>
                    <a:pt x="2641968" y="5688317"/>
                  </a:lnTo>
                  <a:lnTo>
                    <a:pt x="2641968" y="5728576"/>
                  </a:lnTo>
                  <a:lnTo>
                    <a:pt x="2648699" y="5776582"/>
                  </a:lnTo>
                  <a:lnTo>
                    <a:pt x="2677655" y="5805792"/>
                  </a:lnTo>
                  <a:lnTo>
                    <a:pt x="2751188" y="5811888"/>
                  </a:lnTo>
                  <a:lnTo>
                    <a:pt x="2789161" y="5812650"/>
                  </a:lnTo>
                  <a:lnTo>
                    <a:pt x="2865107" y="5812650"/>
                  </a:lnTo>
                  <a:lnTo>
                    <a:pt x="2917050" y="5809856"/>
                  </a:lnTo>
                  <a:lnTo>
                    <a:pt x="2958198" y="5786615"/>
                  </a:lnTo>
                  <a:lnTo>
                    <a:pt x="2966707" y="5747372"/>
                  </a:lnTo>
                  <a:lnTo>
                    <a:pt x="2968104" y="5728576"/>
                  </a:lnTo>
                  <a:lnTo>
                    <a:pt x="2968231" y="5727179"/>
                  </a:lnTo>
                  <a:lnTo>
                    <a:pt x="2968993" y="5705843"/>
                  </a:lnTo>
                  <a:lnTo>
                    <a:pt x="2968993" y="5665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4861" y="292988"/>
            <a:ext cx="9318625" cy="7197090"/>
            <a:chOff x="444861" y="292988"/>
            <a:chExt cx="9318625" cy="7197090"/>
          </a:xfrm>
        </p:grpSpPr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42042" y="6098006"/>
              <a:ext cx="2574258" cy="139177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667624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0011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9999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9158" y="6836930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9534" y="6839013"/>
              <a:ext cx="136537" cy="17148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 descr="$PPTXTitle"/>
          <p:cNvSpPr txBox="1">
            <a:spLocks noGrp="1"/>
          </p:cNvSpPr>
          <p:nvPr>
            <p:ph type="title"/>
          </p:nvPr>
        </p:nvSpPr>
        <p:spPr>
          <a:xfrm>
            <a:off x="273354" y="162877"/>
            <a:ext cx="247967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ckwell Std"/>
                <a:cs typeface="Rockwell Std"/>
              </a:rPr>
              <a:t>October</a:t>
            </a:r>
            <a:r>
              <a:rPr spc="-120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273354" y="613727"/>
            <a:ext cx="185864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pic>
        <p:nvPicPr>
          <p:cNvPr id="42" name="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610350" y="5417820"/>
            <a:ext cx="3156022" cy="104013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6" name="object 46"/>
          <p:cNvGraphicFramePr>
            <a:graphicFrameLocks noGrp="1"/>
          </p:cNvGraphicFramePr>
          <p:nvPr/>
        </p:nvGraphicFramePr>
        <p:xfrm>
          <a:off x="282575" y="286638"/>
          <a:ext cx="9472928" cy="719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96105" algn="l"/>
                          <a:tab pos="5539740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9860" marR="342265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778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 gridSpan="3"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Apples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25400" algn="ctr">
                        <a:lnSpc>
                          <a:spcPts val="1315"/>
                        </a:lnSpc>
                        <a:spcBef>
                          <a:spcPts val="29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7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14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July-November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3175" algn="ctr">
                        <a:lnSpc>
                          <a:spcPts val="1435"/>
                        </a:lnSpc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501650" marR="464184" algn="ctr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There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are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about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2,500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different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kinds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of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apples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grown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United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States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06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76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5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1766" y="12636"/>
            <a:ext cx="9124315" cy="7747634"/>
            <a:chOff x="921766" y="12636"/>
            <a:chExt cx="9124315" cy="7747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88995" y="12687"/>
              <a:ext cx="456730" cy="774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766" y="12636"/>
              <a:ext cx="8671098" cy="45609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16345" y="6391287"/>
            <a:ext cx="3276471" cy="666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1766" y="7486637"/>
            <a:ext cx="8671098" cy="27304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700" y="464947"/>
            <a:ext cx="7654925" cy="6386830"/>
            <a:chOff x="12700" y="464947"/>
            <a:chExt cx="7654925" cy="638683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8616" y="464947"/>
              <a:ext cx="4008983" cy="9149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08456" y="1375905"/>
              <a:ext cx="359092" cy="50193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4345" y="2343340"/>
              <a:ext cx="1758106" cy="10257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00" y="6391300"/>
              <a:ext cx="3729342" cy="4603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00" y="464947"/>
              <a:ext cx="3649853" cy="914905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700" y="7302283"/>
            <a:ext cx="912952" cy="4573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700" y="1375905"/>
            <a:ext cx="276225" cy="50193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700" y="6847776"/>
            <a:ext cx="273050" cy="458402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48177" y="6452489"/>
            <a:ext cx="292099" cy="3809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0" y="0"/>
            <a:ext cx="10058400" cy="7773034"/>
            <a:chOff x="0" y="0"/>
            <a:chExt cx="10058400" cy="7773034"/>
          </a:xfrm>
        </p:grpSpPr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16345" y="6452489"/>
              <a:ext cx="292099" cy="380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700" y="0"/>
              <a:ext cx="10045547" cy="77724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0"/>
              <a:ext cx="436016" cy="777245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285750" y="5420359"/>
            <a:ext cx="9486900" cy="2066289"/>
            <a:chOff x="285750" y="5420359"/>
            <a:chExt cx="9486900" cy="2066289"/>
          </a:xfrm>
        </p:grpSpPr>
        <p:sp>
          <p:nvSpPr>
            <p:cNvPr id="22" name="object 22"/>
            <p:cNvSpPr/>
            <p:nvPr/>
          </p:nvSpPr>
          <p:spPr>
            <a:xfrm>
              <a:off x="285750" y="6457949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52891" y="6901243"/>
              <a:ext cx="229120" cy="22913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70505" y="6918743"/>
              <a:ext cx="190422" cy="1940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448177" y="5420359"/>
              <a:ext cx="6128385" cy="1710055"/>
            </a:xfrm>
            <a:custGeom>
              <a:avLst/>
              <a:gdLst/>
              <a:ahLst/>
              <a:cxnLst/>
              <a:rect l="l" t="t" r="r" b="b"/>
              <a:pathLst>
                <a:path w="6128384" h="1710054">
                  <a:moveTo>
                    <a:pt x="1053084" y="0"/>
                  </a:moveTo>
                  <a:lnTo>
                    <a:pt x="0" y="0"/>
                  </a:lnTo>
                  <a:lnTo>
                    <a:pt x="0" y="1032129"/>
                  </a:lnTo>
                  <a:lnTo>
                    <a:pt x="1053084" y="1032129"/>
                  </a:lnTo>
                  <a:lnTo>
                    <a:pt x="1053084" y="0"/>
                  </a:lnTo>
                  <a:close/>
                </a:path>
                <a:path w="6128384" h="1710054">
                  <a:moveTo>
                    <a:pt x="3159252" y="0"/>
                  </a:moveTo>
                  <a:lnTo>
                    <a:pt x="2106168" y="0"/>
                  </a:lnTo>
                  <a:lnTo>
                    <a:pt x="2106168" y="1032129"/>
                  </a:lnTo>
                  <a:lnTo>
                    <a:pt x="3159252" y="1032129"/>
                  </a:lnTo>
                  <a:lnTo>
                    <a:pt x="3159252" y="0"/>
                  </a:lnTo>
                  <a:close/>
                </a:path>
                <a:path w="6128384" h="1710054">
                  <a:moveTo>
                    <a:pt x="6128245" y="1562849"/>
                  </a:moveTo>
                  <a:lnTo>
                    <a:pt x="6121514" y="1514716"/>
                  </a:lnTo>
                  <a:lnTo>
                    <a:pt x="6092685" y="1485506"/>
                  </a:lnTo>
                  <a:lnTo>
                    <a:pt x="6019152" y="1479537"/>
                  </a:lnTo>
                  <a:lnTo>
                    <a:pt x="6024003" y="1479537"/>
                  </a:lnTo>
                  <a:lnTo>
                    <a:pt x="6016866" y="1479410"/>
                  </a:lnTo>
                  <a:lnTo>
                    <a:pt x="6016866" y="1594345"/>
                  </a:lnTo>
                  <a:lnTo>
                    <a:pt x="5931268" y="1643113"/>
                  </a:lnTo>
                  <a:lnTo>
                    <a:pt x="5931268" y="1545450"/>
                  </a:lnTo>
                  <a:lnTo>
                    <a:pt x="6016866" y="1594345"/>
                  </a:lnTo>
                  <a:lnTo>
                    <a:pt x="6016866" y="1479410"/>
                  </a:lnTo>
                  <a:lnTo>
                    <a:pt x="5981179" y="1478775"/>
                  </a:lnTo>
                  <a:lnTo>
                    <a:pt x="5905233" y="1478775"/>
                  </a:lnTo>
                  <a:lnTo>
                    <a:pt x="5853290" y="1481569"/>
                  </a:lnTo>
                  <a:lnTo>
                    <a:pt x="5812142" y="1504810"/>
                  </a:lnTo>
                  <a:lnTo>
                    <a:pt x="5802109" y="1562849"/>
                  </a:lnTo>
                  <a:lnTo>
                    <a:pt x="5801220" y="1585582"/>
                  </a:lnTo>
                  <a:lnTo>
                    <a:pt x="5801220" y="1625841"/>
                  </a:lnTo>
                  <a:lnTo>
                    <a:pt x="5807951" y="1673847"/>
                  </a:lnTo>
                  <a:lnTo>
                    <a:pt x="5836907" y="1703057"/>
                  </a:lnTo>
                  <a:lnTo>
                    <a:pt x="5910440" y="1709153"/>
                  </a:lnTo>
                  <a:lnTo>
                    <a:pt x="5948413" y="1709915"/>
                  </a:lnTo>
                  <a:lnTo>
                    <a:pt x="6024359" y="1709915"/>
                  </a:lnTo>
                  <a:lnTo>
                    <a:pt x="6076302" y="1707121"/>
                  </a:lnTo>
                  <a:lnTo>
                    <a:pt x="6117450" y="1683880"/>
                  </a:lnTo>
                  <a:lnTo>
                    <a:pt x="6125959" y="1644637"/>
                  </a:lnTo>
                  <a:lnTo>
                    <a:pt x="6127356" y="1625841"/>
                  </a:lnTo>
                  <a:lnTo>
                    <a:pt x="6127483" y="1624444"/>
                  </a:lnTo>
                  <a:lnTo>
                    <a:pt x="6128245" y="1603108"/>
                  </a:lnTo>
                  <a:lnTo>
                    <a:pt x="6128245" y="1562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288925" y="1318260"/>
            <a:ext cx="6318885" cy="1024890"/>
          </a:xfrm>
          <a:custGeom>
            <a:avLst/>
            <a:gdLst/>
            <a:ahLst/>
            <a:cxnLst/>
            <a:rect l="l" t="t" r="r" b="b"/>
            <a:pathLst>
              <a:path w="6318884" h="1024889">
                <a:moveTo>
                  <a:pt x="6318504" y="0"/>
                </a:moveTo>
                <a:lnTo>
                  <a:pt x="0" y="0"/>
                </a:lnTo>
                <a:lnTo>
                  <a:pt x="0" y="1024889"/>
                </a:lnTo>
                <a:lnTo>
                  <a:pt x="6318504" y="1024889"/>
                </a:lnTo>
                <a:lnTo>
                  <a:pt x="6318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02150" y="1320800"/>
            <a:ext cx="2108231" cy="102872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742042" y="6098006"/>
            <a:ext cx="2574258" cy="1391775"/>
          </a:xfrm>
          <a:prstGeom prst="rect">
            <a:avLst/>
          </a:prstGeom>
        </p:spPr>
      </p:pic>
      <p:sp>
        <p:nvSpPr>
          <p:cNvPr id="31" name="object 31" descr="$PPTXTitle"/>
          <p:cNvSpPr txBox="1">
            <a:spLocks noGrp="1"/>
          </p:cNvSpPr>
          <p:nvPr>
            <p:ph type="title"/>
          </p:nvPr>
        </p:nvSpPr>
        <p:spPr>
          <a:xfrm>
            <a:off x="273354" y="162877"/>
            <a:ext cx="290957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>
                <a:latin typeface="Rockwell Std"/>
                <a:cs typeface="Rockwell Std"/>
              </a:rPr>
              <a:t>November</a:t>
            </a:r>
            <a:r>
              <a:rPr spc="-16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73354" y="657514"/>
            <a:ext cx="184785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</a:t>
            </a:r>
            <a:r>
              <a:rPr sz="2400" spc="-9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6" name="object 36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8" name="object 48"/>
          <p:cNvGraphicFramePr>
            <a:graphicFrameLocks noGrp="1"/>
          </p:cNvGraphicFramePr>
          <p:nvPr/>
        </p:nvGraphicFramePr>
        <p:xfrm>
          <a:off x="282575" y="286638"/>
          <a:ext cx="9472928" cy="7194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504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9860" marR="342265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96105" algn="l"/>
                          <a:tab pos="5539740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 gridSpan="4">
                  <a:txBody>
                    <a:bodyPr/>
                    <a:lstStyle/>
                    <a:p>
                      <a:pPr marL="53975" algn="ctr">
                        <a:lnSpc>
                          <a:spcPts val="1605"/>
                        </a:lnSpc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Carrots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45720" algn="ctr">
                        <a:lnSpc>
                          <a:spcPts val="1255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4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10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5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August</a:t>
                      </a:r>
                      <a:r>
                        <a:rPr sz="1100" spc="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4572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2032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eat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all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parts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of</a:t>
                      </a:r>
                      <a:r>
                        <a:rPr sz="950" spc="2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carrot;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leaves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</a:t>
                      </a:r>
                      <a:r>
                        <a:rPr sz="950" spc="1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made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into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pesto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or</a:t>
                      </a:r>
                      <a:r>
                        <a:rPr sz="950" spc="20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added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2032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950" spc="1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salad,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carrot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flowers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also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</a:t>
                      </a:r>
                      <a:r>
                        <a:rPr sz="950" spc="17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added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950" spc="1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salads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or</a:t>
                      </a:r>
                      <a:r>
                        <a:rPr sz="950" spc="20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turned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into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jelly,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2095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seeds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are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used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950" spc="114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flavor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other</a:t>
                      </a:r>
                      <a:r>
                        <a:rPr sz="95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foods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124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130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7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9" name="object 49">
            <a:extLst>
              <a:ext uri="{FF2B5EF4-FFF2-40B4-BE49-F238E27FC236}">
                <a16:creationId xmlns:a16="http://schemas.microsoft.com/office/drawing/2014/main" id="{39210A42-6E71-90DB-6FBE-C1F941A1E611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916434" y="468095"/>
            <a:ext cx="1345726" cy="8410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0"/>
            <a:ext cx="10033635" cy="7759700"/>
            <a:chOff x="12700" y="0"/>
            <a:chExt cx="10033635" cy="775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1" y="0"/>
              <a:ext cx="2182048" cy="13595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1118" y="5298"/>
              <a:ext cx="4366452" cy="1304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4216" y="0"/>
              <a:ext cx="1313052" cy="13655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63712" y="0"/>
              <a:ext cx="2182049" cy="77447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6794"/>
              <a:ext cx="3729345" cy="638279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1445" cy="10257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316344" y="6452489"/>
            <a:ext cx="1117590" cy="381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5604" y="7471841"/>
            <a:ext cx="9167253" cy="27304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85750" y="6452489"/>
            <a:ext cx="9486900" cy="1034415"/>
            <a:chOff x="285750" y="6452489"/>
            <a:chExt cx="9486900" cy="1034415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8177" y="6452489"/>
              <a:ext cx="292100" cy="381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35759" y="6901650"/>
              <a:ext cx="228129" cy="2285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52891" y="6901244"/>
              <a:ext cx="229133" cy="2291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249397" y="6899135"/>
              <a:ext cx="327025" cy="231140"/>
            </a:xfrm>
            <a:custGeom>
              <a:avLst/>
              <a:gdLst/>
              <a:ahLst/>
              <a:cxnLst/>
              <a:rect l="l" t="t" r="r" b="b"/>
              <a:pathLst>
                <a:path w="327025" h="231140">
                  <a:moveTo>
                    <a:pt x="179959" y="0"/>
                  </a:moveTo>
                  <a:lnTo>
                    <a:pt x="104013" y="0"/>
                  </a:lnTo>
                  <a:lnTo>
                    <a:pt x="52070" y="2793"/>
                  </a:lnTo>
                  <a:lnTo>
                    <a:pt x="10921" y="26034"/>
                  </a:lnTo>
                  <a:lnTo>
                    <a:pt x="889" y="84073"/>
                  </a:lnTo>
                  <a:lnTo>
                    <a:pt x="0" y="106806"/>
                  </a:lnTo>
                  <a:lnTo>
                    <a:pt x="0" y="147065"/>
                  </a:lnTo>
                  <a:lnTo>
                    <a:pt x="6731" y="195071"/>
                  </a:lnTo>
                  <a:lnTo>
                    <a:pt x="35686" y="224281"/>
                  </a:lnTo>
                  <a:lnTo>
                    <a:pt x="109220" y="230377"/>
                  </a:lnTo>
                  <a:lnTo>
                    <a:pt x="147193" y="231139"/>
                  </a:lnTo>
                  <a:lnTo>
                    <a:pt x="223139" y="231139"/>
                  </a:lnTo>
                  <a:lnTo>
                    <a:pt x="275082" y="228345"/>
                  </a:lnTo>
                  <a:lnTo>
                    <a:pt x="316230" y="205104"/>
                  </a:lnTo>
                  <a:lnTo>
                    <a:pt x="324739" y="165861"/>
                  </a:lnTo>
                  <a:lnTo>
                    <a:pt x="324866" y="164337"/>
                  </a:lnTo>
                  <a:lnTo>
                    <a:pt x="130048" y="164337"/>
                  </a:lnTo>
                  <a:lnTo>
                    <a:pt x="130048" y="66674"/>
                  </a:lnTo>
                  <a:lnTo>
                    <a:pt x="215646" y="66674"/>
                  </a:lnTo>
                  <a:lnTo>
                    <a:pt x="215646" y="761"/>
                  </a:lnTo>
                  <a:lnTo>
                    <a:pt x="222783" y="761"/>
                  </a:lnTo>
                  <a:lnTo>
                    <a:pt x="179959" y="0"/>
                  </a:lnTo>
                  <a:close/>
                </a:path>
                <a:path w="327025" h="231140">
                  <a:moveTo>
                    <a:pt x="217932" y="761"/>
                  </a:moveTo>
                  <a:lnTo>
                    <a:pt x="215646" y="761"/>
                  </a:lnTo>
                  <a:lnTo>
                    <a:pt x="215646" y="115569"/>
                  </a:lnTo>
                  <a:lnTo>
                    <a:pt x="130048" y="164337"/>
                  </a:lnTo>
                  <a:lnTo>
                    <a:pt x="324866" y="164337"/>
                  </a:lnTo>
                  <a:lnTo>
                    <a:pt x="326136" y="147065"/>
                  </a:lnTo>
                  <a:lnTo>
                    <a:pt x="326263" y="145668"/>
                  </a:lnTo>
                  <a:lnTo>
                    <a:pt x="327025" y="124332"/>
                  </a:lnTo>
                  <a:lnTo>
                    <a:pt x="327025" y="84073"/>
                  </a:lnTo>
                  <a:lnTo>
                    <a:pt x="320294" y="35940"/>
                  </a:lnTo>
                  <a:lnTo>
                    <a:pt x="291338" y="6730"/>
                  </a:lnTo>
                  <a:lnTo>
                    <a:pt x="217932" y="761"/>
                  </a:lnTo>
                  <a:close/>
                </a:path>
                <a:path w="327025" h="231140">
                  <a:moveTo>
                    <a:pt x="215646" y="66674"/>
                  </a:moveTo>
                  <a:lnTo>
                    <a:pt x="130048" y="66674"/>
                  </a:lnTo>
                  <a:lnTo>
                    <a:pt x="215646" y="115569"/>
                  </a:lnTo>
                  <a:lnTo>
                    <a:pt x="215646" y="66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554345" y="1317625"/>
            <a:ext cx="1053465" cy="2051685"/>
          </a:xfrm>
          <a:custGeom>
            <a:avLst/>
            <a:gdLst/>
            <a:ahLst/>
            <a:cxnLst/>
            <a:rect l="l" t="t" r="r" b="b"/>
            <a:pathLst>
              <a:path w="1053465" h="2051685">
                <a:moveTo>
                  <a:pt x="1052956" y="0"/>
                </a:moveTo>
                <a:lnTo>
                  <a:pt x="0" y="0"/>
                </a:lnTo>
                <a:lnTo>
                  <a:pt x="0" y="2051430"/>
                </a:lnTo>
                <a:lnTo>
                  <a:pt x="1052956" y="2051430"/>
                </a:lnTo>
                <a:lnTo>
                  <a:pt x="1052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85750" y="1314450"/>
            <a:ext cx="7378065" cy="6350"/>
            <a:chOff x="285750" y="1314450"/>
            <a:chExt cx="7378065" cy="6350"/>
          </a:xfrm>
        </p:grpSpPr>
        <p:sp>
          <p:nvSpPr>
            <p:cNvPr id="20" name="object 20"/>
            <p:cNvSpPr/>
            <p:nvPr/>
          </p:nvSpPr>
          <p:spPr>
            <a:xfrm>
              <a:off x="285750" y="1317625"/>
              <a:ext cx="1056640" cy="0"/>
            </a:xfrm>
            <a:custGeom>
              <a:avLst/>
              <a:gdLst/>
              <a:ahLst/>
              <a:cxnLst/>
              <a:rect l="l" t="t" r="r" b="b"/>
              <a:pathLst>
                <a:path w="1056640">
                  <a:moveTo>
                    <a:pt x="0" y="0"/>
                  </a:moveTo>
                  <a:lnTo>
                    <a:pt x="1056259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1996" y="1317625"/>
              <a:ext cx="1053465" cy="0"/>
            </a:xfrm>
            <a:custGeom>
              <a:avLst/>
              <a:gdLst/>
              <a:ahLst/>
              <a:cxnLst/>
              <a:rect l="l" t="t" r="r" b="b"/>
              <a:pathLst>
                <a:path w="1053464">
                  <a:moveTo>
                    <a:pt x="0" y="0"/>
                  </a:moveTo>
                  <a:lnTo>
                    <a:pt x="1053084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95080" y="1317625"/>
              <a:ext cx="1053465" cy="0"/>
            </a:xfrm>
            <a:custGeom>
              <a:avLst/>
              <a:gdLst/>
              <a:ahLst/>
              <a:cxnLst/>
              <a:rect l="l" t="t" r="r" b="b"/>
              <a:pathLst>
                <a:path w="1053464">
                  <a:moveTo>
                    <a:pt x="0" y="0"/>
                  </a:moveTo>
                  <a:lnTo>
                    <a:pt x="1053084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48176" y="1317625"/>
              <a:ext cx="1053465" cy="0"/>
            </a:xfrm>
            <a:custGeom>
              <a:avLst/>
              <a:gdLst/>
              <a:ahLst/>
              <a:cxnLst/>
              <a:rect l="l" t="t" r="r" b="b"/>
              <a:pathLst>
                <a:path w="1053464">
                  <a:moveTo>
                    <a:pt x="0" y="0"/>
                  </a:moveTo>
                  <a:lnTo>
                    <a:pt x="1053084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01248" y="1317625"/>
              <a:ext cx="1053465" cy="0"/>
            </a:xfrm>
            <a:custGeom>
              <a:avLst/>
              <a:gdLst/>
              <a:ahLst/>
              <a:cxnLst/>
              <a:rect l="l" t="t" r="r" b="b"/>
              <a:pathLst>
                <a:path w="1053464">
                  <a:moveTo>
                    <a:pt x="0" y="0"/>
                  </a:moveTo>
                  <a:lnTo>
                    <a:pt x="1053084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54345" y="1317625"/>
              <a:ext cx="1053465" cy="0"/>
            </a:xfrm>
            <a:custGeom>
              <a:avLst/>
              <a:gdLst/>
              <a:ahLst/>
              <a:cxnLst/>
              <a:rect l="l" t="t" r="r" b="b"/>
              <a:pathLst>
                <a:path w="1053465">
                  <a:moveTo>
                    <a:pt x="0" y="0"/>
                  </a:moveTo>
                  <a:lnTo>
                    <a:pt x="1053084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607428" y="1317625"/>
              <a:ext cx="1056640" cy="0"/>
            </a:xfrm>
            <a:custGeom>
              <a:avLst/>
              <a:gdLst/>
              <a:ahLst/>
              <a:cxnLst/>
              <a:rect l="l" t="t" r="r" b="b"/>
              <a:pathLst>
                <a:path w="1056640">
                  <a:moveTo>
                    <a:pt x="0" y="0"/>
                  </a:moveTo>
                  <a:lnTo>
                    <a:pt x="1056259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82575" y="5422899"/>
            <a:ext cx="7382509" cy="1035050"/>
            <a:chOff x="282575" y="5422899"/>
            <a:chExt cx="7382509" cy="1035050"/>
          </a:xfrm>
        </p:grpSpPr>
        <p:sp>
          <p:nvSpPr>
            <p:cNvPr id="28" name="object 28"/>
            <p:cNvSpPr/>
            <p:nvPr/>
          </p:nvSpPr>
          <p:spPr>
            <a:xfrm>
              <a:off x="285750" y="6452488"/>
              <a:ext cx="1056640" cy="0"/>
            </a:xfrm>
            <a:custGeom>
              <a:avLst/>
              <a:gdLst/>
              <a:ahLst/>
              <a:cxnLst/>
              <a:rect l="l" t="t" r="r" b="b"/>
              <a:pathLst>
                <a:path w="1056640">
                  <a:moveTo>
                    <a:pt x="0" y="0"/>
                  </a:moveTo>
                  <a:lnTo>
                    <a:pt x="1056259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41996" y="6452488"/>
              <a:ext cx="1053465" cy="0"/>
            </a:xfrm>
            <a:custGeom>
              <a:avLst/>
              <a:gdLst/>
              <a:ahLst/>
              <a:cxnLst/>
              <a:rect l="l" t="t" r="r" b="b"/>
              <a:pathLst>
                <a:path w="1053464">
                  <a:moveTo>
                    <a:pt x="0" y="0"/>
                  </a:moveTo>
                  <a:lnTo>
                    <a:pt x="1053084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395080" y="6452488"/>
              <a:ext cx="1053465" cy="0"/>
            </a:xfrm>
            <a:custGeom>
              <a:avLst/>
              <a:gdLst/>
              <a:ahLst/>
              <a:cxnLst/>
              <a:rect l="l" t="t" r="r" b="b"/>
              <a:pathLst>
                <a:path w="1053464">
                  <a:moveTo>
                    <a:pt x="0" y="0"/>
                  </a:moveTo>
                  <a:lnTo>
                    <a:pt x="1053084" y="0"/>
                  </a:lnTo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448177" y="6449313"/>
              <a:ext cx="3159125" cy="6350"/>
            </a:xfrm>
            <a:custGeom>
              <a:avLst/>
              <a:gdLst/>
              <a:ahLst/>
              <a:cxnLst/>
              <a:rect l="l" t="t" r="r" b="b"/>
              <a:pathLst>
                <a:path w="3159125" h="6350">
                  <a:moveTo>
                    <a:pt x="3159125" y="0"/>
                  </a:moveTo>
                  <a:lnTo>
                    <a:pt x="1053084" y="0"/>
                  </a:lnTo>
                  <a:lnTo>
                    <a:pt x="0" y="0"/>
                  </a:lnTo>
                  <a:lnTo>
                    <a:pt x="0" y="6350"/>
                  </a:lnTo>
                  <a:lnTo>
                    <a:pt x="1053084" y="6350"/>
                  </a:lnTo>
                  <a:lnTo>
                    <a:pt x="3159125" y="6350"/>
                  </a:lnTo>
                  <a:lnTo>
                    <a:pt x="3159125" y="0"/>
                  </a:lnTo>
                  <a:close/>
                </a:path>
              </a:pathLst>
            </a:custGeom>
            <a:solidFill>
              <a:srgbClr val="036B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607428" y="6455752"/>
              <a:ext cx="1056640" cy="0"/>
            </a:xfrm>
            <a:custGeom>
              <a:avLst/>
              <a:gdLst/>
              <a:ahLst/>
              <a:cxnLst/>
              <a:rect l="l" t="t" r="r" b="b"/>
              <a:pathLst>
                <a:path w="1056640">
                  <a:moveTo>
                    <a:pt x="0" y="0"/>
                  </a:moveTo>
                  <a:lnTo>
                    <a:pt x="1056258" y="0"/>
                  </a:lnTo>
                </a:path>
              </a:pathLst>
            </a:custGeom>
            <a:ln w="3175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42042" y="5422899"/>
              <a:ext cx="2868218" cy="1035024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42042" y="6098032"/>
            <a:ext cx="2574366" cy="139176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502150" y="6098031"/>
            <a:ext cx="1814198" cy="353551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8707709" y="7169150"/>
            <a:ext cx="9340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Updated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05/20/26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5750" y="1085850"/>
            <a:ext cx="7378700" cy="228600"/>
          </a:xfrm>
          <a:custGeom>
            <a:avLst/>
            <a:gdLst/>
            <a:ahLst/>
            <a:cxnLst/>
            <a:rect l="l" t="t" r="r" b="b"/>
            <a:pathLst>
              <a:path w="7378700" h="228600">
                <a:moveTo>
                  <a:pt x="7378700" y="0"/>
                </a:moveTo>
                <a:lnTo>
                  <a:pt x="0" y="0"/>
                </a:lnTo>
                <a:lnTo>
                  <a:pt x="0" y="228600"/>
                </a:lnTo>
                <a:lnTo>
                  <a:pt x="7378700" y="228600"/>
                </a:lnTo>
                <a:lnTo>
                  <a:pt x="7378700" y="0"/>
                </a:lnTo>
                <a:close/>
              </a:path>
            </a:pathLst>
          </a:custGeom>
          <a:solidFill>
            <a:srgbClr val="016A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500805" y="1077912"/>
            <a:ext cx="850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Wednesday</a:t>
            </a:r>
            <a:endParaRPr sz="1200">
              <a:latin typeface="Rockwell Std"/>
              <a:cs typeface="Rockwell St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70628" y="1077912"/>
            <a:ext cx="680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Thursday</a:t>
            </a:r>
            <a:endParaRPr sz="1200">
              <a:latin typeface="Rockwell Std"/>
              <a:cs typeface="Rockwell St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17590" y="1077912"/>
            <a:ext cx="4800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Friday</a:t>
            </a:r>
            <a:endParaRPr sz="1200">
              <a:latin typeface="Rockwell Std"/>
              <a:cs typeface="Rockwell Std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82434" y="1077912"/>
            <a:ext cx="635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Saturday</a:t>
            </a:r>
            <a:endParaRPr sz="1200">
              <a:latin typeface="Rockwell Std"/>
              <a:cs typeface="Rockwell Std"/>
            </a:endParaRPr>
          </a:p>
        </p:txBody>
      </p:sp>
      <p:sp>
        <p:nvSpPr>
          <p:cNvPr id="43" name="object 43" descr="$PPTXTitle"/>
          <p:cNvSpPr txBox="1">
            <a:spLocks noGrp="1"/>
          </p:cNvSpPr>
          <p:nvPr>
            <p:ph type="title"/>
          </p:nvPr>
        </p:nvSpPr>
        <p:spPr>
          <a:xfrm>
            <a:off x="270179" y="170814"/>
            <a:ext cx="291528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ckwell Std"/>
                <a:cs typeface="Rockwell Std"/>
              </a:rPr>
              <a:t>December</a:t>
            </a:r>
            <a:r>
              <a:rPr spc="-80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2026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270179" y="418404"/>
            <a:ext cx="2928620" cy="868044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</a:t>
            </a:r>
            <a:r>
              <a:rPr sz="2400" spc="-90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  <a:p>
            <a:pPr marL="276225">
              <a:lnSpc>
                <a:spcPct val="100000"/>
              </a:lnSpc>
              <a:spcBef>
                <a:spcPts val="770"/>
              </a:spcBef>
              <a:tabLst>
                <a:tab pos="1286510" algn="l"/>
                <a:tab pos="2326005" algn="l"/>
              </a:tabLst>
            </a:pP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Sunday</a:t>
            </a:r>
            <a:r>
              <a:rPr sz="1200" dirty="0">
                <a:solidFill>
                  <a:srgbClr val="FFFFFF"/>
                </a:solidFill>
                <a:latin typeface="Rockwell Std"/>
                <a:cs typeface="Rockwell Std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Monday</a:t>
            </a:r>
            <a:r>
              <a:rPr sz="1200" dirty="0">
                <a:solidFill>
                  <a:srgbClr val="FFFFFF"/>
                </a:solidFill>
                <a:latin typeface="Rockwell Std"/>
                <a:cs typeface="Rockwell Std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Rockwell Std"/>
                <a:cs typeface="Rockwell Std"/>
              </a:rPr>
              <a:t>Tuesday</a:t>
            </a:r>
            <a:endParaRPr sz="1200">
              <a:latin typeface="Rockwell Std"/>
              <a:cs typeface="Rockwell Std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808976" y="2880347"/>
            <a:ext cx="255216" cy="238747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6607175" y="5426075"/>
            <a:ext cx="3155950" cy="1028700"/>
          </a:xfrm>
          <a:custGeom>
            <a:avLst/>
            <a:gdLst/>
            <a:ahLst/>
            <a:cxnLst/>
            <a:rect l="l" t="t" r="r" b="b"/>
            <a:pathLst>
              <a:path w="3155950" h="1028700">
                <a:moveTo>
                  <a:pt x="3155950" y="0"/>
                </a:moveTo>
                <a:lnTo>
                  <a:pt x="0" y="0"/>
                </a:lnTo>
                <a:lnTo>
                  <a:pt x="0" y="1028700"/>
                </a:lnTo>
                <a:lnTo>
                  <a:pt x="3155950" y="1028700"/>
                </a:lnTo>
                <a:lnTo>
                  <a:pt x="3155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285750" y="289813"/>
          <a:ext cx="9472928" cy="6160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27430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50520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504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50495" marR="345440">
                        <a:lnSpc>
                          <a:spcPct val="100899"/>
                        </a:lnSpc>
                        <a:spcBef>
                          <a:spcPts val="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88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810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69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413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79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810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652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239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244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4769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780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876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93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Pomegranates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914400" marR="860425" indent="11430" algn="ctr">
                        <a:lnSpc>
                          <a:spcPct val="959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4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October</a:t>
                      </a:r>
                      <a:r>
                        <a:rPr sz="1100" spc="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December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Pomegranate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trees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live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for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over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200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years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501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8" name="object 4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42503" y="425945"/>
            <a:ext cx="1345717" cy="841082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50" name="object 50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534" y="6839014"/>
              <a:ext cx="136538" cy="17148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268" y="6839776"/>
              <a:ext cx="136347" cy="17206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32377" y="7170432"/>
            <a:ext cx="46355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square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16942" y="7189482"/>
            <a:ext cx="117221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FFFFFF"/>
                </a:solidFill>
                <a:latin typeface="Arial"/>
                <a:cs typeface="Arial"/>
                <a:hlinkClick r:id="rId21"/>
              </a:rPr>
              <a:t>www.SquareMeals.org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971632" y="7165670"/>
            <a:ext cx="427355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opportunity</a:t>
            </a:r>
            <a:r>
              <a:rPr sz="9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provider.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5"/>
            <a:ext cx="10058400" cy="7760334"/>
            <a:chOff x="0" y="-25"/>
            <a:chExt cx="10058400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7759826" cy="13667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5542" y="12725"/>
              <a:ext cx="2280051" cy="45627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25"/>
              <a:ext cx="10058311" cy="4343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5542" y="462013"/>
              <a:ext cx="2280030" cy="72976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2603"/>
              <a:ext cx="3729214" cy="638709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04131" cy="102572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27469"/>
            <a:ext cx="10058400" cy="7345045"/>
            <a:chOff x="0" y="427469"/>
            <a:chExt cx="10058400" cy="734504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8583" y="1372616"/>
              <a:ext cx="463905" cy="50853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1650" y="2343353"/>
              <a:ext cx="463905" cy="10257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5" y="6452489"/>
              <a:ext cx="1003320" cy="38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7469"/>
              <a:ext cx="10058395" cy="734482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5750" y="6457950"/>
            <a:ext cx="9486900" cy="1028700"/>
            <a:chOff x="285750" y="6457950"/>
            <a:chExt cx="9486900" cy="1028700"/>
          </a:xfrm>
        </p:grpSpPr>
        <p:sp>
          <p:nvSpPr>
            <p:cNvPr id="15" name="object 15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249397" y="6899135"/>
              <a:ext cx="327025" cy="231140"/>
            </a:xfrm>
            <a:custGeom>
              <a:avLst/>
              <a:gdLst/>
              <a:ahLst/>
              <a:cxnLst/>
              <a:rect l="l" t="t" r="r" b="b"/>
              <a:pathLst>
                <a:path w="327025" h="231140">
                  <a:moveTo>
                    <a:pt x="179959" y="0"/>
                  </a:moveTo>
                  <a:lnTo>
                    <a:pt x="104013" y="0"/>
                  </a:lnTo>
                  <a:lnTo>
                    <a:pt x="52070" y="2793"/>
                  </a:lnTo>
                  <a:lnTo>
                    <a:pt x="10921" y="26034"/>
                  </a:lnTo>
                  <a:lnTo>
                    <a:pt x="889" y="84073"/>
                  </a:lnTo>
                  <a:lnTo>
                    <a:pt x="0" y="106806"/>
                  </a:lnTo>
                  <a:lnTo>
                    <a:pt x="0" y="147065"/>
                  </a:lnTo>
                  <a:lnTo>
                    <a:pt x="6731" y="195071"/>
                  </a:lnTo>
                  <a:lnTo>
                    <a:pt x="35686" y="224281"/>
                  </a:lnTo>
                  <a:lnTo>
                    <a:pt x="109220" y="230377"/>
                  </a:lnTo>
                  <a:lnTo>
                    <a:pt x="147193" y="231139"/>
                  </a:lnTo>
                  <a:lnTo>
                    <a:pt x="223139" y="231139"/>
                  </a:lnTo>
                  <a:lnTo>
                    <a:pt x="275082" y="228345"/>
                  </a:lnTo>
                  <a:lnTo>
                    <a:pt x="316230" y="205104"/>
                  </a:lnTo>
                  <a:lnTo>
                    <a:pt x="324739" y="165861"/>
                  </a:lnTo>
                  <a:lnTo>
                    <a:pt x="324866" y="164337"/>
                  </a:lnTo>
                  <a:lnTo>
                    <a:pt x="130048" y="164337"/>
                  </a:lnTo>
                  <a:lnTo>
                    <a:pt x="130048" y="66674"/>
                  </a:lnTo>
                  <a:lnTo>
                    <a:pt x="215646" y="66674"/>
                  </a:lnTo>
                  <a:lnTo>
                    <a:pt x="215646" y="761"/>
                  </a:lnTo>
                  <a:lnTo>
                    <a:pt x="222783" y="761"/>
                  </a:lnTo>
                  <a:lnTo>
                    <a:pt x="179959" y="0"/>
                  </a:lnTo>
                  <a:close/>
                </a:path>
                <a:path w="327025" h="231140">
                  <a:moveTo>
                    <a:pt x="217932" y="761"/>
                  </a:moveTo>
                  <a:lnTo>
                    <a:pt x="215646" y="761"/>
                  </a:lnTo>
                  <a:lnTo>
                    <a:pt x="215646" y="115569"/>
                  </a:lnTo>
                  <a:lnTo>
                    <a:pt x="130048" y="164337"/>
                  </a:lnTo>
                  <a:lnTo>
                    <a:pt x="324866" y="164337"/>
                  </a:lnTo>
                  <a:lnTo>
                    <a:pt x="326136" y="147065"/>
                  </a:lnTo>
                  <a:lnTo>
                    <a:pt x="326263" y="145668"/>
                  </a:lnTo>
                  <a:lnTo>
                    <a:pt x="327025" y="124332"/>
                  </a:lnTo>
                  <a:lnTo>
                    <a:pt x="327025" y="84073"/>
                  </a:lnTo>
                  <a:lnTo>
                    <a:pt x="320294" y="35940"/>
                  </a:lnTo>
                  <a:lnTo>
                    <a:pt x="291338" y="6730"/>
                  </a:lnTo>
                  <a:lnTo>
                    <a:pt x="217932" y="761"/>
                  </a:lnTo>
                  <a:close/>
                </a:path>
                <a:path w="327025" h="231140">
                  <a:moveTo>
                    <a:pt x="215646" y="66674"/>
                  </a:moveTo>
                  <a:lnTo>
                    <a:pt x="130048" y="66674"/>
                  </a:lnTo>
                  <a:lnTo>
                    <a:pt x="215646" y="115569"/>
                  </a:lnTo>
                  <a:lnTo>
                    <a:pt x="215646" y="66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88925" y="1318894"/>
            <a:ext cx="6318885" cy="1024890"/>
          </a:xfrm>
          <a:custGeom>
            <a:avLst/>
            <a:gdLst/>
            <a:ahLst/>
            <a:cxnLst/>
            <a:rect l="l" t="t" r="r" b="b"/>
            <a:pathLst>
              <a:path w="6318884" h="1024889">
                <a:moveTo>
                  <a:pt x="0" y="1024889"/>
                </a:moveTo>
                <a:lnTo>
                  <a:pt x="6318377" y="1024889"/>
                </a:lnTo>
                <a:lnTo>
                  <a:pt x="6318377" y="0"/>
                </a:lnTo>
                <a:lnTo>
                  <a:pt x="0" y="0"/>
                </a:lnTo>
                <a:lnTo>
                  <a:pt x="0" y="1024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742042" y="6098006"/>
            <a:ext cx="2574258" cy="1391775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7667625" y="292988"/>
            <a:ext cx="2095500" cy="6159500"/>
          </a:xfrm>
          <a:custGeom>
            <a:avLst/>
            <a:gdLst/>
            <a:ahLst/>
            <a:cxnLst/>
            <a:rect l="l" t="t" r="r" b="b"/>
            <a:pathLst>
              <a:path w="2095500" h="6159500">
                <a:moveTo>
                  <a:pt x="2095500" y="0"/>
                </a:moveTo>
                <a:lnTo>
                  <a:pt x="0" y="0"/>
                </a:lnTo>
                <a:lnTo>
                  <a:pt x="0" y="6159500"/>
                </a:lnTo>
                <a:lnTo>
                  <a:pt x="2095500" y="6159500"/>
                </a:lnTo>
                <a:lnTo>
                  <a:pt x="2095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448050" y="1320774"/>
            <a:ext cx="1054100" cy="1028745"/>
          </a:xfrm>
          <a:prstGeom prst="rect">
            <a:avLst/>
          </a:prstGeom>
        </p:spPr>
      </p:pic>
      <p:sp>
        <p:nvSpPr>
          <p:cNvPr id="25" name="object 25" descr="$PPTXTitle"/>
          <p:cNvSpPr txBox="1">
            <a:spLocks noGrp="1"/>
          </p:cNvSpPr>
          <p:nvPr>
            <p:ph type="title"/>
          </p:nvPr>
        </p:nvSpPr>
        <p:spPr>
          <a:xfrm>
            <a:off x="273354" y="162877"/>
            <a:ext cx="244665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ckwell Std"/>
                <a:cs typeface="Rockwell Std"/>
              </a:rPr>
              <a:t>January</a:t>
            </a:r>
            <a:r>
              <a:rPr spc="65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73354" y="613727"/>
            <a:ext cx="185864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0" name="object 30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282575" y="286638"/>
          <a:ext cx="9469754" cy="719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8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96105" algn="l"/>
                          <a:tab pos="5539740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lnB w="12700">
                      <a:solidFill>
                        <a:srgbClr val="036B38"/>
                      </a:solidFill>
                      <a:prstDash val="solid"/>
                    </a:lnB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55600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9225" marR="34163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778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430">
                <a:tc gridSpan="3"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Oranges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3746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6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1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4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September</a:t>
                      </a:r>
                      <a:r>
                        <a:rPr sz="1100" spc="7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6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April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3683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Like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cantaloupes,</a:t>
                      </a:r>
                      <a:r>
                        <a:rPr sz="9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oranges</a:t>
                      </a:r>
                      <a:r>
                        <a:rPr sz="950" spc="6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won’t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ripen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once</a:t>
                      </a:r>
                      <a:r>
                        <a:rPr sz="95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they’re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picked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368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12700">
                      <a:solidFill>
                        <a:srgbClr val="036B38"/>
                      </a:solidFill>
                      <a:prstDash val="solid"/>
                    </a:lnT>
                    <a:lnB w="1270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1270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1270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1270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016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06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8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76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1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12700"/>
            <a:ext cx="10033000" cy="7747634"/>
            <a:chOff x="12700" y="12700"/>
            <a:chExt cx="10033000" cy="7747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700"/>
              <a:ext cx="7757740" cy="13683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4387" y="12700"/>
              <a:ext cx="2281299" cy="77470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1374889"/>
              <a:ext cx="3729342" cy="638468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07059" y="1374902"/>
            <a:ext cx="463358" cy="508294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554345" y="2343340"/>
            <a:ext cx="1758950" cy="1026160"/>
            <a:chOff x="5554345" y="2343340"/>
            <a:chExt cx="1758950" cy="102616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4345" y="2343340"/>
              <a:ext cx="1301609" cy="10257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9859" y="2343340"/>
              <a:ext cx="463358" cy="102573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0"/>
            <a:ext cx="10058400" cy="7773034"/>
            <a:chOff x="0" y="0"/>
            <a:chExt cx="10058400" cy="7773034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0058400" cy="777242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285750" y="5416803"/>
            <a:ext cx="9486900" cy="2070100"/>
            <a:chOff x="285750" y="5416803"/>
            <a:chExt cx="9486900" cy="2070100"/>
          </a:xfrm>
        </p:grpSpPr>
        <p:sp>
          <p:nvSpPr>
            <p:cNvPr id="14" name="object 14"/>
            <p:cNvSpPr/>
            <p:nvPr/>
          </p:nvSpPr>
          <p:spPr>
            <a:xfrm>
              <a:off x="285750" y="6457949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70505" y="6918743"/>
              <a:ext cx="190422" cy="1940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8925" y="5420994"/>
              <a:ext cx="9287510" cy="1709420"/>
            </a:xfrm>
            <a:custGeom>
              <a:avLst/>
              <a:gdLst/>
              <a:ahLst/>
              <a:cxnLst/>
              <a:rect l="l" t="t" r="r" b="b"/>
              <a:pathLst>
                <a:path w="9287510" h="1709420">
                  <a:moveTo>
                    <a:pt x="7371588" y="0"/>
                  </a:moveTo>
                  <a:lnTo>
                    <a:pt x="0" y="0"/>
                  </a:lnTo>
                  <a:lnTo>
                    <a:pt x="0" y="1031240"/>
                  </a:lnTo>
                  <a:lnTo>
                    <a:pt x="7371588" y="1031240"/>
                  </a:lnTo>
                  <a:lnTo>
                    <a:pt x="7371588" y="0"/>
                  </a:lnTo>
                  <a:close/>
                </a:path>
                <a:path w="9287510" h="1709420">
                  <a:moveTo>
                    <a:pt x="9287497" y="1562214"/>
                  </a:moveTo>
                  <a:lnTo>
                    <a:pt x="9280766" y="1514081"/>
                  </a:lnTo>
                  <a:lnTo>
                    <a:pt x="9251810" y="1484871"/>
                  </a:lnTo>
                  <a:lnTo>
                    <a:pt x="9178404" y="1478902"/>
                  </a:lnTo>
                  <a:lnTo>
                    <a:pt x="9183256" y="1478902"/>
                  </a:lnTo>
                  <a:lnTo>
                    <a:pt x="9176118" y="1478775"/>
                  </a:lnTo>
                  <a:lnTo>
                    <a:pt x="9176118" y="1593710"/>
                  </a:lnTo>
                  <a:lnTo>
                    <a:pt x="9090520" y="1642478"/>
                  </a:lnTo>
                  <a:lnTo>
                    <a:pt x="9090520" y="1544815"/>
                  </a:lnTo>
                  <a:lnTo>
                    <a:pt x="9176118" y="1593710"/>
                  </a:lnTo>
                  <a:lnTo>
                    <a:pt x="9176118" y="1478775"/>
                  </a:lnTo>
                  <a:lnTo>
                    <a:pt x="9140431" y="1478140"/>
                  </a:lnTo>
                  <a:lnTo>
                    <a:pt x="9064485" y="1478140"/>
                  </a:lnTo>
                  <a:lnTo>
                    <a:pt x="9012542" y="1480934"/>
                  </a:lnTo>
                  <a:lnTo>
                    <a:pt x="8971394" y="1504175"/>
                  </a:lnTo>
                  <a:lnTo>
                    <a:pt x="8961361" y="1562214"/>
                  </a:lnTo>
                  <a:lnTo>
                    <a:pt x="8960472" y="1584947"/>
                  </a:lnTo>
                  <a:lnTo>
                    <a:pt x="8960472" y="1625206"/>
                  </a:lnTo>
                  <a:lnTo>
                    <a:pt x="8967203" y="1673212"/>
                  </a:lnTo>
                  <a:lnTo>
                    <a:pt x="8996159" y="1702422"/>
                  </a:lnTo>
                  <a:lnTo>
                    <a:pt x="9069692" y="1708518"/>
                  </a:lnTo>
                  <a:lnTo>
                    <a:pt x="9107665" y="1709280"/>
                  </a:lnTo>
                  <a:lnTo>
                    <a:pt x="9183611" y="1709280"/>
                  </a:lnTo>
                  <a:lnTo>
                    <a:pt x="9235554" y="1706486"/>
                  </a:lnTo>
                  <a:lnTo>
                    <a:pt x="9276702" y="1683245"/>
                  </a:lnTo>
                  <a:lnTo>
                    <a:pt x="9285211" y="1644002"/>
                  </a:lnTo>
                  <a:lnTo>
                    <a:pt x="9286608" y="1625206"/>
                  </a:lnTo>
                  <a:lnTo>
                    <a:pt x="9286735" y="1623809"/>
                  </a:lnTo>
                  <a:lnTo>
                    <a:pt x="9287497" y="1602473"/>
                  </a:lnTo>
                  <a:lnTo>
                    <a:pt x="9287497" y="1562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8050" y="5416803"/>
              <a:ext cx="4209275" cy="104114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4861" y="292988"/>
            <a:ext cx="9318625" cy="7197090"/>
            <a:chOff x="444861" y="292988"/>
            <a:chExt cx="9318625" cy="7197090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42042" y="6098031"/>
              <a:ext cx="2574366" cy="139176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667624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08976" y="2880347"/>
              <a:ext cx="255216" cy="23875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0011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9999" y="6802373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9158" y="6836930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534" y="6839013"/>
              <a:ext cx="136537" cy="1714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 descr="$PPTXTitle"/>
          <p:cNvSpPr txBox="1">
            <a:spLocks noGrp="1"/>
          </p:cNvSpPr>
          <p:nvPr>
            <p:ph type="title"/>
          </p:nvPr>
        </p:nvSpPr>
        <p:spPr>
          <a:xfrm>
            <a:off x="273354" y="162877"/>
            <a:ext cx="270002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ckwell Std"/>
                <a:cs typeface="Rockwell Std"/>
              </a:rPr>
              <a:t>February</a:t>
            </a:r>
            <a:r>
              <a:rPr spc="-30" dirty="0">
                <a:latin typeface="Rockwell Std"/>
                <a:cs typeface="Rockwell Std"/>
              </a:rPr>
              <a:t>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73354" y="657514"/>
            <a:ext cx="184785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</a:t>
            </a:r>
            <a:r>
              <a:rPr sz="2400" spc="-9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0" name="object 40"/>
          <p:cNvGraphicFramePr>
            <a:graphicFrameLocks noGrp="1"/>
          </p:cNvGraphicFramePr>
          <p:nvPr/>
        </p:nvGraphicFramePr>
        <p:xfrm>
          <a:off x="282575" y="286638"/>
          <a:ext cx="9472928" cy="719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endParaRPr sz="1400">
                        <a:latin typeface="Liberation Serif"/>
                        <a:cs typeface="Liberation Serif"/>
                      </a:endParaRPr>
                    </a:p>
                    <a:p>
                      <a:pPr marL="321945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504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9860" marR="342265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298065" algn="l"/>
                          <a:tab pos="3223260" algn="l"/>
                          <a:tab pos="4376420" algn="l"/>
                          <a:tab pos="5539740" algn="l"/>
                          <a:tab pos="6512559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71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 gridSpan="3">
                  <a:txBody>
                    <a:bodyPr/>
                    <a:lstStyle/>
                    <a:p>
                      <a:pPr marL="6985" algn="ctr">
                        <a:lnSpc>
                          <a:spcPts val="1714"/>
                        </a:lnSpc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Beets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48895" algn="ctr">
                        <a:lnSpc>
                          <a:spcPts val="1195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9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6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January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3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March;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37465" algn="ctr">
                        <a:lnSpc>
                          <a:spcPts val="1245"/>
                        </a:lnSpc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September</a:t>
                      </a:r>
                      <a:r>
                        <a:rPr sz="1100" spc="6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6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November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1270" algn="ctr">
                        <a:lnSpc>
                          <a:spcPts val="1425"/>
                        </a:lnSpc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27940" algn="ctr">
                        <a:lnSpc>
                          <a:spcPts val="1100"/>
                        </a:lnSpc>
                        <a:spcBef>
                          <a:spcPts val="85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main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part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of</a:t>
                      </a:r>
                      <a:r>
                        <a:rPr sz="950" spc="229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beet</a:t>
                      </a:r>
                      <a:r>
                        <a:rPr sz="950" spc="17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that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is</a:t>
                      </a:r>
                      <a:r>
                        <a:rPr sz="950" spc="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eaten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is</a:t>
                      </a:r>
                      <a:r>
                        <a:rPr sz="950" spc="8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root;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27940" algn="ctr">
                        <a:lnSpc>
                          <a:spcPts val="110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can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also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eat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greens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5210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19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617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617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6172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6172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1"/>
            <a:ext cx="10058400" cy="7760334"/>
            <a:chOff x="0" y="51"/>
            <a:chExt cx="10058400" cy="7760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12699"/>
              <a:ext cx="7756093" cy="1367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2735" y="12725"/>
              <a:ext cx="2282977" cy="4566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"/>
              <a:ext cx="10058400" cy="4335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2735" y="463410"/>
              <a:ext cx="2282977" cy="72963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1374381"/>
              <a:ext cx="3729342" cy="638522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54345" y="2343340"/>
            <a:ext cx="1303259" cy="1025735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427596"/>
            <a:ext cx="10058400" cy="7345045"/>
            <a:chOff x="0" y="427596"/>
            <a:chExt cx="10058400" cy="7345045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5802" y="1374394"/>
              <a:ext cx="462965" cy="50835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51777" y="2343353"/>
              <a:ext cx="459991" cy="1025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6345" y="6452489"/>
              <a:ext cx="1003311" cy="380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427596"/>
              <a:ext cx="10058400" cy="734479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85750" y="5420995"/>
            <a:ext cx="9486900" cy="2065655"/>
            <a:chOff x="285750" y="5420995"/>
            <a:chExt cx="9486900" cy="2065655"/>
          </a:xfrm>
        </p:grpSpPr>
        <p:sp>
          <p:nvSpPr>
            <p:cNvPr id="15" name="object 15"/>
            <p:cNvSpPr/>
            <p:nvPr/>
          </p:nvSpPr>
          <p:spPr>
            <a:xfrm>
              <a:off x="285750" y="6457950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52891" y="6901243"/>
              <a:ext cx="229133" cy="2291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70505" y="6918744"/>
              <a:ext cx="190422" cy="1940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448177" y="5420994"/>
              <a:ext cx="6128385" cy="1709420"/>
            </a:xfrm>
            <a:custGeom>
              <a:avLst/>
              <a:gdLst/>
              <a:ahLst/>
              <a:cxnLst/>
              <a:rect l="l" t="t" r="r" b="b"/>
              <a:pathLst>
                <a:path w="6128384" h="1709420">
                  <a:moveTo>
                    <a:pt x="4212221" y="0"/>
                  </a:moveTo>
                  <a:lnTo>
                    <a:pt x="0" y="0"/>
                  </a:lnTo>
                  <a:lnTo>
                    <a:pt x="0" y="1031240"/>
                  </a:lnTo>
                  <a:lnTo>
                    <a:pt x="4212221" y="1031240"/>
                  </a:lnTo>
                  <a:lnTo>
                    <a:pt x="4212221" y="0"/>
                  </a:lnTo>
                  <a:close/>
                </a:path>
                <a:path w="6128384" h="1709420">
                  <a:moveTo>
                    <a:pt x="6128245" y="1562214"/>
                  </a:moveTo>
                  <a:lnTo>
                    <a:pt x="6121514" y="1514081"/>
                  </a:lnTo>
                  <a:lnTo>
                    <a:pt x="6092558" y="1484871"/>
                  </a:lnTo>
                  <a:lnTo>
                    <a:pt x="6019152" y="1478902"/>
                  </a:lnTo>
                  <a:lnTo>
                    <a:pt x="6024003" y="1478902"/>
                  </a:lnTo>
                  <a:lnTo>
                    <a:pt x="6016866" y="1478775"/>
                  </a:lnTo>
                  <a:lnTo>
                    <a:pt x="6016866" y="1593710"/>
                  </a:lnTo>
                  <a:lnTo>
                    <a:pt x="5931268" y="1642478"/>
                  </a:lnTo>
                  <a:lnTo>
                    <a:pt x="5931268" y="1544815"/>
                  </a:lnTo>
                  <a:lnTo>
                    <a:pt x="6016866" y="1593710"/>
                  </a:lnTo>
                  <a:lnTo>
                    <a:pt x="6016866" y="1478775"/>
                  </a:lnTo>
                  <a:lnTo>
                    <a:pt x="5981179" y="1478140"/>
                  </a:lnTo>
                  <a:lnTo>
                    <a:pt x="5905233" y="1478140"/>
                  </a:lnTo>
                  <a:lnTo>
                    <a:pt x="5853290" y="1480934"/>
                  </a:lnTo>
                  <a:lnTo>
                    <a:pt x="5812142" y="1504175"/>
                  </a:lnTo>
                  <a:lnTo>
                    <a:pt x="5802109" y="1562214"/>
                  </a:lnTo>
                  <a:lnTo>
                    <a:pt x="5801220" y="1584947"/>
                  </a:lnTo>
                  <a:lnTo>
                    <a:pt x="5801220" y="1625206"/>
                  </a:lnTo>
                  <a:lnTo>
                    <a:pt x="5807951" y="1673212"/>
                  </a:lnTo>
                  <a:lnTo>
                    <a:pt x="5836907" y="1702422"/>
                  </a:lnTo>
                  <a:lnTo>
                    <a:pt x="5910440" y="1708518"/>
                  </a:lnTo>
                  <a:lnTo>
                    <a:pt x="5948413" y="1709280"/>
                  </a:lnTo>
                  <a:lnTo>
                    <a:pt x="6024359" y="1709280"/>
                  </a:lnTo>
                  <a:lnTo>
                    <a:pt x="6076302" y="1706486"/>
                  </a:lnTo>
                  <a:lnTo>
                    <a:pt x="6117450" y="1683245"/>
                  </a:lnTo>
                  <a:lnTo>
                    <a:pt x="6125959" y="1644002"/>
                  </a:lnTo>
                  <a:lnTo>
                    <a:pt x="6127356" y="1625206"/>
                  </a:lnTo>
                  <a:lnTo>
                    <a:pt x="6127483" y="1623809"/>
                  </a:lnTo>
                  <a:lnTo>
                    <a:pt x="6128245" y="1602473"/>
                  </a:lnTo>
                  <a:lnTo>
                    <a:pt x="6128245" y="1562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48050" y="5429250"/>
              <a:ext cx="3162337" cy="102872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3757676" y="7189502"/>
            <a:ext cx="255206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 byUSDA.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 isan</a:t>
            </a:r>
            <a:r>
              <a:rPr sz="9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equaloppo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742042" y="6098032"/>
            <a:ext cx="2574258" cy="1391767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6607175" y="289813"/>
            <a:ext cx="3159125" cy="6165850"/>
            <a:chOff x="6607175" y="289813"/>
            <a:chExt cx="3159125" cy="6165850"/>
          </a:xfrm>
        </p:grpSpPr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08976" y="2880347"/>
              <a:ext cx="255216" cy="23875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667623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0" y="6159500"/>
                  </a:moveTo>
                  <a:lnTo>
                    <a:pt x="2095500" y="6159500"/>
                  </a:lnTo>
                  <a:lnTo>
                    <a:pt x="2095500" y="0"/>
                  </a:lnTo>
                  <a:lnTo>
                    <a:pt x="0" y="0"/>
                  </a:lnTo>
                  <a:lnTo>
                    <a:pt x="0" y="6159500"/>
                  </a:lnTo>
                  <a:close/>
                </a:path>
              </a:pathLst>
            </a:custGeom>
            <a:ln w="6350">
              <a:solidFill>
                <a:srgbClr val="036B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07175" y="5426074"/>
              <a:ext cx="3155950" cy="1028700"/>
            </a:xfrm>
            <a:custGeom>
              <a:avLst/>
              <a:gdLst/>
              <a:ahLst/>
              <a:cxnLst/>
              <a:rect l="l" t="t" r="r" b="b"/>
              <a:pathLst>
                <a:path w="3155950" h="1028700">
                  <a:moveTo>
                    <a:pt x="315595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3155950" y="1028700"/>
                  </a:lnTo>
                  <a:lnTo>
                    <a:pt x="3155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 descr="$PPTXTitle"/>
          <p:cNvSpPr txBox="1">
            <a:spLocks noGrp="1"/>
          </p:cNvSpPr>
          <p:nvPr>
            <p:ph type="title"/>
          </p:nvPr>
        </p:nvSpPr>
        <p:spPr>
          <a:xfrm>
            <a:off x="273354" y="166052"/>
            <a:ext cx="220535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Rockwell Std"/>
                <a:cs typeface="Rockwell Std"/>
              </a:rPr>
              <a:t>March </a:t>
            </a:r>
            <a:r>
              <a:rPr spc="-20" dirty="0">
                <a:latin typeface="Rockwell Std"/>
                <a:cs typeface="Rockwell Std"/>
              </a:rPr>
              <a:t>2027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73354" y="660689"/>
            <a:ext cx="184785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FFFFFF"/>
                </a:solidFill>
                <a:latin typeface="Rockwell Std"/>
                <a:cs typeface="Rockwell Std"/>
              </a:rPr>
              <a:t>School</a:t>
            </a:r>
            <a:r>
              <a:rPr sz="2400" spc="-95" dirty="0">
                <a:solidFill>
                  <a:srgbClr val="FFFFFF"/>
                </a:solidFill>
                <a:latin typeface="Rockwell Std"/>
                <a:cs typeface="Rockwell Std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Rockwell Std"/>
                <a:cs typeface="Rockwell Std"/>
              </a:rPr>
              <a:t>Name</a:t>
            </a:r>
            <a:endParaRPr sz="2400">
              <a:latin typeface="Rockwell Std"/>
              <a:cs typeface="Rockwell Std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2" name="object 32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08176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282575" y="292988"/>
          <a:ext cx="9522458" cy="7191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8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93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2480">
                <a:tc gridSpan="7"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 gridSpan="7">
                  <a:txBody>
                    <a:bodyPr/>
                    <a:lstStyle/>
                    <a:p>
                      <a:pPr marL="257175" marR="39370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96105" algn="l"/>
                          <a:tab pos="5539740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393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3937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317500">
                        <a:lnSpc>
                          <a:spcPts val="1605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>
                        <a:latin typeface="Rockwell Std"/>
                        <a:cs typeface="Rockwell Std"/>
                      </a:endParaRPr>
                    </a:p>
                    <a:p>
                      <a:pPr marL="146050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146050" marR="34671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52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393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3937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95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937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393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143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048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marR="3937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 marR="39370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B w="3175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378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97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597535" marR="3937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R="393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</a:t>
                      </a:r>
                      <a:r>
                        <a:rPr sz="950" spc="2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takes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three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year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859155" marR="3937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160020" marB="0">
                    <a:lnL w="6350">
                      <a:solidFill>
                        <a:srgbClr val="036B38"/>
                      </a:solidFill>
                      <a:prstDash val="solid"/>
                    </a:lnL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Asparagus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412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-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7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March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April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</a:t>
                      </a:r>
                      <a:r>
                        <a:rPr sz="95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pick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fully-grown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asparagus</a:t>
                      </a:r>
                      <a:r>
                        <a:rPr sz="95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from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254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plant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seed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48895" marB="0"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441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90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1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12345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5" name="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12763"/>
            <a:ext cx="10033635" cy="7747000"/>
            <a:chOff x="12700" y="12763"/>
            <a:chExt cx="10033635" cy="774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7303809"/>
              <a:ext cx="10033110" cy="4558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88234" y="12763"/>
              <a:ext cx="457452" cy="72954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12763"/>
              <a:ext cx="456463" cy="729543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16345" y="6391897"/>
            <a:ext cx="3276471" cy="660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591" y="6391897"/>
            <a:ext cx="3277438" cy="660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07326" y="12700"/>
            <a:ext cx="461694" cy="638387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0" y="0"/>
            <a:ext cx="10058400" cy="7772400"/>
            <a:chOff x="0" y="0"/>
            <a:chExt cx="10058400" cy="7772400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4345" y="2343340"/>
              <a:ext cx="1757511" cy="10257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10058400" cy="777238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85750" y="5420359"/>
            <a:ext cx="9486900" cy="2066289"/>
            <a:chOff x="285750" y="5420359"/>
            <a:chExt cx="9486900" cy="2066289"/>
          </a:xfrm>
        </p:grpSpPr>
        <p:sp>
          <p:nvSpPr>
            <p:cNvPr id="13" name="object 13"/>
            <p:cNvSpPr/>
            <p:nvPr/>
          </p:nvSpPr>
          <p:spPr>
            <a:xfrm>
              <a:off x="285750" y="6457949"/>
              <a:ext cx="9486900" cy="1028700"/>
            </a:xfrm>
            <a:custGeom>
              <a:avLst/>
              <a:gdLst/>
              <a:ahLst/>
              <a:cxnLst/>
              <a:rect l="l" t="t" r="r" b="b"/>
              <a:pathLst>
                <a:path w="9486900" h="1028700">
                  <a:moveTo>
                    <a:pt x="9486900" y="0"/>
                  </a:moveTo>
                  <a:lnTo>
                    <a:pt x="0" y="0"/>
                  </a:lnTo>
                  <a:lnTo>
                    <a:pt x="0" y="1028700"/>
                  </a:lnTo>
                  <a:lnTo>
                    <a:pt x="9486900" y="1028700"/>
                  </a:lnTo>
                  <a:lnTo>
                    <a:pt x="9486900" y="0"/>
                  </a:lnTo>
                  <a:close/>
                </a:path>
              </a:pathLst>
            </a:custGeom>
            <a:solidFill>
              <a:srgbClr val="016A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35759" y="6901637"/>
              <a:ext cx="228129" cy="2285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2891" y="6901243"/>
              <a:ext cx="229120" cy="2291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70505" y="6918743"/>
              <a:ext cx="190422" cy="19409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448177" y="5420359"/>
              <a:ext cx="6128385" cy="1710055"/>
            </a:xfrm>
            <a:custGeom>
              <a:avLst/>
              <a:gdLst/>
              <a:ahLst/>
              <a:cxnLst/>
              <a:rect l="l" t="t" r="r" b="b"/>
              <a:pathLst>
                <a:path w="6128384" h="1710054">
                  <a:moveTo>
                    <a:pt x="1053084" y="0"/>
                  </a:moveTo>
                  <a:lnTo>
                    <a:pt x="0" y="0"/>
                  </a:lnTo>
                  <a:lnTo>
                    <a:pt x="0" y="1032129"/>
                  </a:lnTo>
                  <a:lnTo>
                    <a:pt x="1053084" y="1032129"/>
                  </a:lnTo>
                  <a:lnTo>
                    <a:pt x="1053084" y="0"/>
                  </a:lnTo>
                  <a:close/>
                </a:path>
                <a:path w="6128384" h="1710054">
                  <a:moveTo>
                    <a:pt x="6128245" y="1562849"/>
                  </a:moveTo>
                  <a:lnTo>
                    <a:pt x="6121514" y="1514716"/>
                  </a:lnTo>
                  <a:lnTo>
                    <a:pt x="6092685" y="1485506"/>
                  </a:lnTo>
                  <a:lnTo>
                    <a:pt x="6019152" y="1479537"/>
                  </a:lnTo>
                  <a:lnTo>
                    <a:pt x="6024003" y="1479537"/>
                  </a:lnTo>
                  <a:lnTo>
                    <a:pt x="6016866" y="1479410"/>
                  </a:lnTo>
                  <a:lnTo>
                    <a:pt x="6016866" y="1594345"/>
                  </a:lnTo>
                  <a:lnTo>
                    <a:pt x="5931268" y="1643113"/>
                  </a:lnTo>
                  <a:lnTo>
                    <a:pt x="5931268" y="1545450"/>
                  </a:lnTo>
                  <a:lnTo>
                    <a:pt x="6016866" y="1594345"/>
                  </a:lnTo>
                  <a:lnTo>
                    <a:pt x="6016866" y="1479410"/>
                  </a:lnTo>
                  <a:lnTo>
                    <a:pt x="5981179" y="1478775"/>
                  </a:lnTo>
                  <a:lnTo>
                    <a:pt x="5905233" y="1478775"/>
                  </a:lnTo>
                  <a:lnTo>
                    <a:pt x="5853290" y="1481569"/>
                  </a:lnTo>
                  <a:lnTo>
                    <a:pt x="5812142" y="1504810"/>
                  </a:lnTo>
                  <a:lnTo>
                    <a:pt x="5802109" y="1562849"/>
                  </a:lnTo>
                  <a:lnTo>
                    <a:pt x="5801220" y="1585582"/>
                  </a:lnTo>
                  <a:lnTo>
                    <a:pt x="5801220" y="1625841"/>
                  </a:lnTo>
                  <a:lnTo>
                    <a:pt x="5807951" y="1673847"/>
                  </a:lnTo>
                  <a:lnTo>
                    <a:pt x="5836907" y="1703057"/>
                  </a:lnTo>
                  <a:lnTo>
                    <a:pt x="5910440" y="1709153"/>
                  </a:lnTo>
                  <a:lnTo>
                    <a:pt x="5948413" y="1709915"/>
                  </a:lnTo>
                  <a:lnTo>
                    <a:pt x="6024359" y="1709915"/>
                  </a:lnTo>
                  <a:lnTo>
                    <a:pt x="6076302" y="1707121"/>
                  </a:lnTo>
                  <a:lnTo>
                    <a:pt x="6117450" y="1683880"/>
                  </a:lnTo>
                  <a:lnTo>
                    <a:pt x="6125959" y="1644637"/>
                  </a:lnTo>
                  <a:lnTo>
                    <a:pt x="6127356" y="1625841"/>
                  </a:lnTo>
                  <a:lnTo>
                    <a:pt x="6127483" y="1624444"/>
                  </a:lnTo>
                  <a:lnTo>
                    <a:pt x="6128245" y="1603108"/>
                  </a:lnTo>
                  <a:lnTo>
                    <a:pt x="6128245" y="1562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554345" y="2343404"/>
            <a:ext cx="1053465" cy="1026160"/>
          </a:xfrm>
          <a:custGeom>
            <a:avLst/>
            <a:gdLst/>
            <a:ahLst/>
            <a:cxnLst/>
            <a:rect l="l" t="t" r="r" b="b"/>
            <a:pathLst>
              <a:path w="1053465" h="1026160">
                <a:moveTo>
                  <a:pt x="1053083" y="0"/>
                </a:moveTo>
                <a:lnTo>
                  <a:pt x="0" y="0"/>
                </a:lnTo>
                <a:lnTo>
                  <a:pt x="0" y="1025651"/>
                </a:lnTo>
                <a:lnTo>
                  <a:pt x="1053083" y="1025651"/>
                </a:lnTo>
                <a:lnTo>
                  <a:pt x="1053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54345" y="1317624"/>
            <a:ext cx="2106295" cy="5134610"/>
          </a:xfrm>
          <a:custGeom>
            <a:avLst/>
            <a:gdLst/>
            <a:ahLst/>
            <a:cxnLst/>
            <a:rect l="l" t="t" r="r" b="b"/>
            <a:pathLst>
              <a:path w="2106295" h="5134610">
                <a:moveTo>
                  <a:pt x="2106117" y="0"/>
                </a:moveTo>
                <a:lnTo>
                  <a:pt x="1053084" y="0"/>
                </a:lnTo>
                <a:lnTo>
                  <a:pt x="1053084" y="4103370"/>
                </a:lnTo>
                <a:lnTo>
                  <a:pt x="0" y="4103370"/>
                </a:lnTo>
                <a:lnTo>
                  <a:pt x="0" y="5134610"/>
                </a:lnTo>
                <a:lnTo>
                  <a:pt x="2106053" y="5134610"/>
                </a:lnTo>
                <a:lnTo>
                  <a:pt x="2106053" y="4103370"/>
                </a:lnTo>
                <a:lnTo>
                  <a:pt x="2106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757676" y="7205636"/>
            <a:ext cx="25457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rial"/>
                <a:cs typeface="Arial"/>
              </a:rPr>
              <a:t>USDA.</a:t>
            </a:r>
            <a:r>
              <a:rPr sz="9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institution</a:t>
            </a:r>
            <a:r>
              <a:rPr sz="9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9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9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FFFFFF"/>
                </a:solidFill>
                <a:latin typeface="Arial"/>
                <a:cs typeface="Arial"/>
              </a:rPr>
              <a:t>equal</a:t>
            </a:r>
            <a:r>
              <a:rPr sz="9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Arial"/>
                <a:cs typeface="Arial"/>
              </a:rPr>
              <a:t>oppo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742042" y="292988"/>
            <a:ext cx="6021705" cy="7197090"/>
            <a:chOff x="3742042" y="292988"/>
            <a:chExt cx="6021705" cy="7197090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42042" y="6098031"/>
              <a:ext cx="2574258" cy="11126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42042" y="6098031"/>
              <a:ext cx="2574258" cy="35762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42054" y="7210742"/>
              <a:ext cx="2574253" cy="27905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667625" y="292988"/>
              <a:ext cx="2095500" cy="6159500"/>
            </a:xfrm>
            <a:custGeom>
              <a:avLst/>
              <a:gdLst/>
              <a:ahLst/>
              <a:cxnLst/>
              <a:rect l="l" t="t" r="r" b="b"/>
              <a:pathLst>
                <a:path w="2095500" h="6159500">
                  <a:moveTo>
                    <a:pt x="2095500" y="0"/>
                  </a:moveTo>
                  <a:lnTo>
                    <a:pt x="0" y="0"/>
                  </a:lnTo>
                  <a:lnTo>
                    <a:pt x="0" y="6159500"/>
                  </a:lnTo>
                  <a:lnTo>
                    <a:pt x="2095500" y="61595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56250" y="5416804"/>
            <a:ext cx="2107488" cy="103885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808976" y="2880347"/>
            <a:ext cx="255216" cy="23875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042503" y="425945"/>
            <a:ext cx="1345726" cy="84108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444861" y="6517697"/>
            <a:ext cx="511809" cy="795020"/>
            <a:chOff x="444861" y="6517697"/>
            <a:chExt cx="511809" cy="795020"/>
          </a:xfrm>
        </p:grpSpPr>
        <p:sp>
          <p:nvSpPr>
            <p:cNvPr id="30" name="object 30"/>
            <p:cNvSpPr/>
            <p:nvPr/>
          </p:nvSpPr>
          <p:spPr>
            <a:xfrm>
              <a:off x="657961" y="6522821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211962" y="0"/>
                  </a:moveTo>
                  <a:lnTo>
                    <a:pt x="164845" y="4699"/>
                  </a:lnTo>
                  <a:lnTo>
                    <a:pt x="106298" y="22733"/>
                  </a:lnTo>
                  <a:lnTo>
                    <a:pt x="52577" y="62230"/>
                  </a:lnTo>
                  <a:lnTo>
                    <a:pt x="17525" y="105029"/>
                  </a:lnTo>
                  <a:lnTo>
                    <a:pt x="1269" y="139573"/>
                  </a:lnTo>
                  <a:lnTo>
                    <a:pt x="0" y="184023"/>
                  </a:lnTo>
                  <a:lnTo>
                    <a:pt x="9651" y="256540"/>
                  </a:lnTo>
                  <a:lnTo>
                    <a:pt x="29336" y="257175"/>
                  </a:lnTo>
                  <a:lnTo>
                    <a:pt x="77342" y="253238"/>
                  </a:lnTo>
                  <a:lnTo>
                    <a:pt x="136778" y="236093"/>
                  </a:lnTo>
                  <a:lnTo>
                    <a:pt x="190880" y="196977"/>
                  </a:lnTo>
                  <a:lnTo>
                    <a:pt x="225933" y="154051"/>
                  </a:lnTo>
                  <a:lnTo>
                    <a:pt x="241808" y="119253"/>
                  </a:lnTo>
                  <a:lnTo>
                    <a:pt x="242315" y="74168"/>
                  </a:lnTo>
                  <a:lnTo>
                    <a:pt x="231266" y="254"/>
                  </a:lnTo>
                  <a:lnTo>
                    <a:pt x="211962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7936" y="6522834"/>
              <a:ext cx="242570" cy="257175"/>
            </a:xfrm>
            <a:custGeom>
              <a:avLst/>
              <a:gdLst/>
              <a:ahLst/>
              <a:cxnLst/>
              <a:rect l="l" t="t" r="r" b="b"/>
              <a:pathLst>
                <a:path w="242569" h="257175">
                  <a:moveTo>
                    <a:pt x="52578" y="62229"/>
                  </a:moveTo>
                  <a:lnTo>
                    <a:pt x="106299" y="22732"/>
                  </a:lnTo>
                  <a:lnTo>
                    <a:pt x="164846" y="4698"/>
                  </a:lnTo>
                  <a:lnTo>
                    <a:pt x="211963" y="0"/>
                  </a:lnTo>
                  <a:lnTo>
                    <a:pt x="231267" y="253"/>
                  </a:lnTo>
                  <a:lnTo>
                    <a:pt x="242315" y="74167"/>
                  </a:lnTo>
                  <a:lnTo>
                    <a:pt x="241808" y="119252"/>
                  </a:lnTo>
                  <a:lnTo>
                    <a:pt x="225933" y="154050"/>
                  </a:lnTo>
                  <a:lnTo>
                    <a:pt x="190881" y="196976"/>
                  </a:lnTo>
                  <a:lnTo>
                    <a:pt x="136779" y="236092"/>
                  </a:lnTo>
                  <a:lnTo>
                    <a:pt x="77343" y="253237"/>
                  </a:lnTo>
                  <a:lnTo>
                    <a:pt x="29337" y="257174"/>
                  </a:lnTo>
                  <a:lnTo>
                    <a:pt x="9652" y="256539"/>
                  </a:lnTo>
                  <a:lnTo>
                    <a:pt x="0" y="184022"/>
                  </a:lnTo>
                  <a:lnTo>
                    <a:pt x="1397" y="139572"/>
                  </a:lnTo>
                  <a:lnTo>
                    <a:pt x="17526" y="105028"/>
                  </a:lnTo>
                  <a:lnTo>
                    <a:pt x="52578" y="62229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50011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1778" y="0"/>
                  </a:moveTo>
                  <a:lnTo>
                    <a:pt x="0" y="418211"/>
                  </a:lnTo>
                  <a:lnTo>
                    <a:pt x="418211" y="420116"/>
                  </a:lnTo>
                  <a:lnTo>
                    <a:pt x="419989" y="2032"/>
                  </a:lnTo>
                  <a:lnTo>
                    <a:pt x="1778" y="0"/>
                  </a:lnTo>
                  <a:close/>
                </a:path>
              </a:pathLst>
            </a:custGeom>
            <a:solidFill>
              <a:srgbClr val="ED1F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49999" y="6802374"/>
              <a:ext cx="420370" cy="420370"/>
            </a:xfrm>
            <a:custGeom>
              <a:avLst/>
              <a:gdLst/>
              <a:ahLst/>
              <a:cxnLst/>
              <a:rect l="l" t="t" r="r" b="b"/>
              <a:pathLst>
                <a:path w="420369" h="420370">
                  <a:moveTo>
                    <a:pt x="419989" y="2031"/>
                  </a:moveTo>
                  <a:lnTo>
                    <a:pt x="1778" y="0"/>
                  </a:lnTo>
                  <a:lnTo>
                    <a:pt x="0" y="418211"/>
                  </a:lnTo>
                  <a:lnTo>
                    <a:pt x="418211" y="420242"/>
                  </a:lnTo>
                  <a:lnTo>
                    <a:pt x="419989" y="2031"/>
                  </a:lnTo>
                  <a:close/>
                </a:path>
              </a:pathLst>
            </a:custGeom>
            <a:ln w="102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79158" y="6836931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20193" y="0"/>
                  </a:moveTo>
                  <a:lnTo>
                    <a:pt x="0" y="331850"/>
                  </a:lnTo>
                  <a:lnTo>
                    <a:pt x="1397" y="339470"/>
                  </a:lnTo>
                  <a:lnTo>
                    <a:pt x="5334" y="345693"/>
                  </a:lnTo>
                  <a:lnTo>
                    <a:pt x="11176" y="349884"/>
                  </a:lnTo>
                  <a:lnTo>
                    <a:pt x="18288" y="351408"/>
                  </a:lnTo>
                  <a:lnTo>
                    <a:pt x="25908" y="350011"/>
                  </a:lnTo>
                  <a:lnTo>
                    <a:pt x="31750" y="345820"/>
                  </a:lnTo>
                  <a:lnTo>
                    <a:pt x="35687" y="339597"/>
                  </a:lnTo>
                  <a:lnTo>
                    <a:pt x="37084" y="332104"/>
                  </a:lnTo>
                  <a:lnTo>
                    <a:pt x="38481" y="19557"/>
                  </a:lnTo>
                  <a:lnTo>
                    <a:pt x="37084" y="11937"/>
                  </a:lnTo>
                  <a:lnTo>
                    <a:pt x="33147" y="5841"/>
                  </a:lnTo>
                  <a:lnTo>
                    <a:pt x="27305" y="1523"/>
                  </a:lnTo>
                  <a:lnTo>
                    <a:pt x="20193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9196" y="6836905"/>
              <a:ext cx="38735" cy="351790"/>
            </a:xfrm>
            <a:custGeom>
              <a:avLst/>
              <a:gdLst/>
              <a:ahLst/>
              <a:cxnLst/>
              <a:rect l="l" t="t" r="r" b="b"/>
              <a:pathLst>
                <a:path w="38734" h="351790">
                  <a:moveTo>
                    <a:pt x="37084" y="332105"/>
                  </a:moveTo>
                  <a:lnTo>
                    <a:pt x="35560" y="339725"/>
                  </a:lnTo>
                  <a:lnTo>
                    <a:pt x="31623" y="345821"/>
                  </a:lnTo>
                  <a:lnTo>
                    <a:pt x="25781" y="350012"/>
                  </a:lnTo>
                  <a:lnTo>
                    <a:pt x="18669" y="351536"/>
                  </a:lnTo>
                  <a:lnTo>
                    <a:pt x="18288" y="351536"/>
                  </a:lnTo>
                  <a:lnTo>
                    <a:pt x="11049" y="349885"/>
                  </a:lnTo>
                  <a:lnTo>
                    <a:pt x="5207" y="345694"/>
                  </a:lnTo>
                  <a:lnTo>
                    <a:pt x="1397" y="339471"/>
                  </a:lnTo>
                  <a:lnTo>
                    <a:pt x="0" y="331851"/>
                  </a:lnTo>
                  <a:lnTo>
                    <a:pt x="1270" y="19431"/>
                  </a:lnTo>
                  <a:lnTo>
                    <a:pt x="20193" y="0"/>
                  </a:lnTo>
                  <a:lnTo>
                    <a:pt x="27305" y="1651"/>
                  </a:lnTo>
                  <a:lnTo>
                    <a:pt x="33147" y="5842"/>
                  </a:lnTo>
                  <a:lnTo>
                    <a:pt x="37084" y="12065"/>
                  </a:lnTo>
                  <a:lnTo>
                    <a:pt x="38481" y="19685"/>
                  </a:lnTo>
                  <a:lnTo>
                    <a:pt x="37084" y="332105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9534" y="6839014"/>
              <a:ext cx="136537" cy="1714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1268" y="6839776"/>
              <a:ext cx="136347" cy="172059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38911" y="6982574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149860" y="0"/>
                  </a:moveTo>
                  <a:lnTo>
                    <a:pt x="83439" y="23368"/>
                  </a:lnTo>
                  <a:lnTo>
                    <a:pt x="18923" y="55626"/>
                  </a:lnTo>
                  <a:lnTo>
                    <a:pt x="0" y="183134"/>
                  </a:lnTo>
                  <a:lnTo>
                    <a:pt x="1397" y="190754"/>
                  </a:lnTo>
                  <a:lnTo>
                    <a:pt x="5334" y="196977"/>
                  </a:lnTo>
                  <a:lnTo>
                    <a:pt x="11176" y="201168"/>
                  </a:lnTo>
                  <a:lnTo>
                    <a:pt x="18288" y="202692"/>
                  </a:lnTo>
                  <a:lnTo>
                    <a:pt x="280416" y="203962"/>
                  </a:lnTo>
                  <a:lnTo>
                    <a:pt x="287528" y="202438"/>
                  </a:lnTo>
                  <a:lnTo>
                    <a:pt x="293497" y="198247"/>
                  </a:lnTo>
                  <a:lnTo>
                    <a:pt x="297434" y="192151"/>
                  </a:lnTo>
                  <a:lnTo>
                    <a:pt x="298831" y="184531"/>
                  </a:lnTo>
                  <a:lnTo>
                    <a:pt x="299339" y="86995"/>
                  </a:lnTo>
                  <a:lnTo>
                    <a:pt x="298450" y="78994"/>
                  </a:lnTo>
                  <a:lnTo>
                    <a:pt x="263652" y="48006"/>
                  </a:lnTo>
                  <a:lnTo>
                    <a:pt x="223774" y="28448"/>
                  </a:lnTo>
                  <a:lnTo>
                    <a:pt x="179705" y="8890"/>
                  </a:lnTo>
                  <a:lnTo>
                    <a:pt x="149860" y="0"/>
                  </a:lnTo>
                  <a:close/>
                </a:path>
              </a:pathLst>
            </a:custGeom>
            <a:solidFill>
              <a:srgbClr val="F04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8975" y="6982600"/>
              <a:ext cx="299720" cy="204470"/>
            </a:xfrm>
            <a:custGeom>
              <a:avLst/>
              <a:gdLst/>
              <a:ahLst/>
              <a:cxnLst/>
              <a:rect l="l" t="t" r="r" b="b"/>
              <a:pathLst>
                <a:path w="299719" h="204470">
                  <a:moveTo>
                    <a:pt x="298831" y="184530"/>
                  </a:moveTo>
                  <a:lnTo>
                    <a:pt x="297307" y="192150"/>
                  </a:lnTo>
                  <a:lnTo>
                    <a:pt x="293370" y="198246"/>
                  </a:lnTo>
                  <a:lnTo>
                    <a:pt x="287528" y="202437"/>
                  </a:lnTo>
                  <a:lnTo>
                    <a:pt x="280289" y="203961"/>
                  </a:lnTo>
                  <a:lnTo>
                    <a:pt x="18288" y="202691"/>
                  </a:lnTo>
                  <a:lnTo>
                    <a:pt x="11049" y="201040"/>
                  </a:lnTo>
                  <a:lnTo>
                    <a:pt x="5334" y="196849"/>
                  </a:lnTo>
                  <a:lnTo>
                    <a:pt x="1396" y="190753"/>
                  </a:lnTo>
                  <a:lnTo>
                    <a:pt x="0" y="183133"/>
                  </a:lnTo>
                  <a:lnTo>
                    <a:pt x="381" y="85597"/>
                  </a:lnTo>
                  <a:lnTo>
                    <a:pt x="83439" y="23367"/>
                  </a:lnTo>
                  <a:lnTo>
                    <a:pt x="118618" y="6857"/>
                  </a:lnTo>
                  <a:lnTo>
                    <a:pt x="149860" y="0"/>
                  </a:lnTo>
                  <a:lnTo>
                    <a:pt x="179578" y="8889"/>
                  </a:lnTo>
                  <a:lnTo>
                    <a:pt x="223647" y="28447"/>
                  </a:lnTo>
                  <a:lnTo>
                    <a:pt x="263652" y="48005"/>
                  </a:lnTo>
                  <a:lnTo>
                    <a:pt x="295402" y="70992"/>
                  </a:lnTo>
                  <a:lnTo>
                    <a:pt x="299212" y="86994"/>
                  </a:lnTo>
                  <a:lnTo>
                    <a:pt x="298831" y="184530"/>
                  </a:lnTo>
                  <a:close/>
                </a:path>
              </a:pathLst>
            </a:custGeom>
            <a:ln w="6794">
              <a:solidFill>
                <a:srgbClr val="F48D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08164" y="7264717"/>
              <a:ext cx="48260" cy="48260"/>
            </a:xfrm>
            <a:custGeom>
              <a:avLst/>
              <a:gdLst/>
              <a:ahLst/>
              <a:cxnLst/>
              <a:rect l="l" t="t" r="r" b="b"/>
              <a:pathLst>
                <a:path w="48259" h="48259">
                  <a:moveTo>
                    <a:pt x="48006" y="0"/>
                  </a:moveTo>
                  <a:lnTo>
                    <a:pt x="0" y="0"/>
                  </a:lnTo>
                  <a:lnTo>
                    <a:pt x="0" y="48006"/>
                  </a:lnTo>
                  <a:lnTo>
                    <a:pt x="48006" y="48006"/>
                  </a:lnTo>
                  <a:lnTo>
                    <a:pt x="48006" y="0"/>
                  </a:lnTo>
                  <a:close/>
                </a:path>
              </a:pathLst>
            </a:custGeom>
            <a:solidFill>
              <a:srgbClr val="63BC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24459" y="6843530"/>
            <a:ext cx="185420" cy="407034"/>
          </a:xfrm>
          <a:prstGeom prst="rect">
            <a:avLst/>
          </a:prstGeom>
        </p:spPr>
        <p:txBody>
          <a:bodyPr vert="vert270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100" spc="-10" dirty="0">
                <a:solidFill>
                  <a:srgbClr val="ED1F2F"/>
                </a:solidFill>
                <a:latin typeface="Arial"/>
                <a:cs typeface="Arial"/>
              </a:rPr>
              <a:t>meals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282575" y="286638"/>
          <a:ext cx="9469754" cy="719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2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98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91845">
                <a:tc gridSpan="7">
                  <a:txBody>
                    <a:bodyPr/>
                    <a:lstStyle/>
                    <a:p>
                      <a:pPr>
                        <a:lnSpc>
                          <a:spcPts val="2680"/>
                        </a:lnSpc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April</a:t>
                      </a:r>
                      <a:r>
                        <a:rPr sz="3000" b="1" spc="-3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3000" b="1" spc="-2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2027</a:t>
                      </a:r>
                      <a:endParaRPr sz="3000">
                        <a:latin typeface="Rockwell Std"/>
                        <a:cs typeface="Rockwell Std"/>
                      </a:endParaRPr>
                    </a:p>
                    <a:p>
                      <a:pPr>
                        <a:lnSpc>
                          <a:spcPts val="2855"/>
                        </a:lnSpc>
                      </a:pPr>
                      <a:r>
                        <a:rPr sz="24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School</a:t>
                      </a:r>
                      <a:r>
                        <a:rPr sz="2400" spc="-95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2400" spc="-2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Name</a:t>
                      </a:r>
                      <a:endParaRPr sz="2400">
                        <a:latin typeface="Rockwell Std"/>
                        <a:cs typeface="Rockwell Std"/>
                      </a:endParaRPr>
                    </a:p>
                  </a:txBody>
                  <a:tcPr marL="0" marR="0" marT="0" marB="0">
                    <a:lnR w="6350">
                      <a:solidFill>
                        <a:srgbClr val="036B38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75"/>
                        </a:spcBef>
                      </a:pPr>
                      <a:endParaRPr sz="1400" dirty="0">
                        <a:latin typeface="Liberation Serif"/>
                        <a:cs typeface="Liberation Serif"/>
                      </a:endParaRPr>
                    </a:p>
                    <a:p>
                      <a:pPr marL="323850">
                        <a:lnSpc>
                          <a:spcPct val="100000"/>
                        </a:lnSpc>
                      </a:pPr>
                      <a:r>
                        <a:rPr sz="1400" b="1" u="sng" spc="-10" dirty="0">
                          <a:solidFill>
                            <a:srgbClr val="0E4B7F"/>
                          </a:solidFill>
                          <a:uFill>
                            <a:solidFill>
                              <a:srgbClr val="0E4B7F"/>
                            </a:solidFill>
                          </a:uFill>
                          <a:latin typeface="Rockwell Std"/>
                          <a:cs typeface="Rockwell Std"/>
                        </a:rPr>
                        <a:t>Announcements</a:t>
                      </a:r>
                      <a:endParaRPr sz="1400" dirty="0">
                        <a:latin typeface="Rockwell Std"/>
                        <a:cs typeface="Rockwell Std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Announcement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text</a:t>
                      </a:r>
                      <a:r>
                        <a:rPr sz="1100" spc="5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goes</a:t>
                      </a:r>
                      <a:r>
                        <a:rPr sz="1100" spc="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here.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1100" dirty="0">
                        <a:latin typeface="Liberation Serif"/>
                        <a:cs typeface="Liberation Serif"/>
                      </a:endParaRPr>
                    </a:p>
                    <a:p>
                      <a:pPr marL="149225" marR="34163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Copy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and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paste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icon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1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many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times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as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need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to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place</a:t>
                      </a:r>
                      <a:r>
                        <a:rPr sz="1100" spc="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on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days</a:t>
                      </a:r>
                      <a:r>
                        <a:rPr sz="1100" spc="3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your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3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features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Texas</a:t>
                      </a:r>
                      <a:r>
                        <a:rPr sz="110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products.</a:t>
                      </a:r>
                      <a:endParaRPr sz="1100" dirty="0">
                        <a:latin typeface="Georgia"/>
                        <a:cs typeface="Georgia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36B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50">
                <a:tc gridSpan="7">
                  <a:txBody>
                    <a:bodyPr/>
                    <a:lstStyle/>
                    <a:p>
                      <a:pPr marL="257175">
                        <a:lnSpc>
                          <a:spcPct val="100000"/>
                        </a:lnSpc>
                        <a:spcBef>
                          <a:spcPts val="40"/>
                        </a:spcBef>
                        <a:tabLst>
                          <a:tab pos="1268095" algn="l"/>
                          <a:tab pos="2306955" algn="l"/>
                          <a:tab pos="3222625" algn="l"/>
                          <a:tab pos="4396105" algn="l"/>
                          <a:tab pos="5539740" algn="l"/>
                          <a:tab pos="6511925" algn="l"/>
                        </a:tabLst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Sunday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Monday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Tuesday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Wednesday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Thursday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Friday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Rockwell Std"/>
                          <a:cs typeface="Rockwell Std"/>
                        </a:rPr>
                        <a:t>Saturday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</a:txBody>
                  <a:tcPr marL="0" marR="0" marT="5080" marB="0">
                    <a:lnR w="6350">
                      <a:solidFill>
                        <a:srgbClr val="036B38"/>
                      </a:solidFill>
                      <a:prstDash val="solid"/>
                    </a:lnR>
                    <a:solidFill>
                      <a:srgbClr val="016A3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255">
                <a:tc gridSpan="3"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500" b="1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Broccoli</a:t>
                      </a:r>
                      <a:endParaRPr sz="1500">
                        <a:latin typeface="Rockwell Std"/>
                        <a:cs typeface="Rockwell Std"/>
                      </a:endParaRPr>
                    </a:p>
                    <a:p>
                      <a:pPr marL="285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Season</a:t>
                      </a:r>
                      <a:r>
                        <a:rPr sz="1100" spc="6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in</a:t>
                      </a:r>
                      <a:r>
                        <a:rPr sz="1100" spc="114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1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Texas:</a:t>
                      </a:r>
                      <a:r>
                        <a:rPr sz="1100" spc="-5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October</a:t>
                      </a:r>
                      <a:r>
                        <a:rPr sz="1100" spc="6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-</a:t>
                      </a:r>
                      <a:r>
                        <a:rPr sz="1100" spc="6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100" spc="-25" dirty="0">
                          <a:solidFill>
                            <a:srgbClr val="036B38"/>
                          </a:solidFill>
                          <a:latin typeface="Rockwell Std"/>
                          <a:cs typeface="Rockwell Std"/>
                        </a:rPr>
                        <a:t>May</a:t>
                      </a:r>
                      <a:endParaRPr sz="1100">
                        <a:latin typeface="Rockwell Std"/>
                        <a:cs typeface="Rockwell Std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Did</a:t>
                      </a:r>
                      <a:r>
                        <a:rPr sz="1200" spc="-35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you</a:t>
                      </a:r>
                      <a:r>
                        <a:rPr sz="1200" spc="-3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 </a:t>
                      </a:r>
                      <a:r>
                        <a:rPr sz="1200" spc="-10" dirty="0">
                          <a:solidFill>
                            <a:srgbClr val="0F497F"/>
                          </a:solidFill>
                          <a:latin typeface="Rockwell Std"/>
                          <a:cs typeface="Rockwell Std"/>
                        </a:rPr>
                        <a:t>know?</a:t>
                      </a:r>
                      <a:endParaRPr sz="1200">
                        <a:latin typeface="Rockwell Std"/>
                        <a:cs typeface="Rockwell Std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Broccoli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was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cultivated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by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the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Romans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from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wild</a:t>
                      </a:r>
                      <a:endParaRPr sz="950">
                        <a:latin typeface="Georgia"/>
                        <a:cs typeface="Georgia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cabbage</a:t>
                      </a:r>
                      <a:r>
                        <a:rPr sz="950" spc="4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more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than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2,000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years</a:t>
                      </a:r>
                      <a:r>
                        <a:rPr sz="950" spc="4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950" spc="-2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ago</a:t>
                      </a:r>
                      <a:endParaRPr sz="950">
                        <a:latin typeface="Georgia"/>
                        <a:cs typeface="Georgia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9525">
                      <a:solidFill>
                        <a:srgbClr val="036B38"/>
                      </a:solidFill>
                      <a:prstDash val="solid"/>
                    </a:lnR>
                    <a:lnB w="3175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25" dirty="0">
                          <a:solidFill>
                            <a:srgbClr val="B7BCD0"/>
                          </a:solidFill>
                          <a:latin typeface="Rockwell Std"/>
                          <a:cs typeface="Rockwell Std"/>
                        </a:rPr>
                        <a:t>31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9525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35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235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3175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50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698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425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06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4890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19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20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21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22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23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24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270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06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25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952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26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27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28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b="1" spc="-25" dirty="0">
                          <a:solidFill>
                            <a:srgbClr val="0E4B7F"/>
                          </a:solidFill>
                          <a:latin typeface="Rockwell Std"/>
                          <a:cs typeface="Rockwell Std"/>
                        </a:rPr>
                        <a:t>29</a:t>
                      </a:r>
                      <a:endParaRPr sz="1800">
                        <a:latin typeface="Rockwell Std"/>
                        <a:cs typeface="Rockwell Std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Menu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Georgia"/>
                          <a:cs typeface="Georgia"/>
                        </a:rPr>
                        <a:t>Items</a:t>
                      </a:r>
                      <a:endParaRPr sz="1100">
                        <a:latin typeface="Georgia"/>
                        <a:cs typeface="Georgia"/>
                      </a:endParaRPr>
                    </a:p>
                  </a:txBody>
                  <a:tcPr marL="0" marR="0" marT="13335" marB="0">
                    <a:lnL w="63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Liberation Serif"/>
                        <a:cs typeface="Liberation Serif"/>
                      </a:endParaRPr>
                    </a:p>
                  </a:txBody>
                  <a:tcPr marL="0" marR="0" marT="0" marB="0">
                    <a:lnL w="6350">
                      <a:solidFill>
                        <a:srgbClr val="036B38"/>
                      </a:solidFill>
                      <a:prstDash val="solid"/>
                    </a:lnL>
                    <a:lnR w="190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36B38"/>
                      </a:solidFill>
                      <a:prstDash val="solid"/>
                    </a:lnL>
                    <a:lnR w="6350">
                      <a:solidFill>
                        <a:srgbClr val="036B38"/>
                      </a:solidFill>
                      <a:prstDash val="solid"/>
                    </a:lnR>
                    <a:lnT w="6350">
                      <a:solidFill>
                        <a:srgbClr val="036B38"/>
                      </a:solidFill>
                      <a:prstDash val="solid"/>
                    </a:lnT>
                    <a:lnB w="6350">
                      <a:solidFill>
                        <a:srgbClr val="036B3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40765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Liberation Serif"/>
                        <a:cs typeface="Liberation Serif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900" dirty="0">
                        <a:latin typeface="Liberation Serif"/>
                        <a:cs typeface="Liberation Serif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  <a:tabLst>
                          <a:tab pos="743585" algn="l"/>
                          <a:tab pos="2698115" algn="l"/>
                          <a:tab pos="8431530" algn="l"/>
                        </a:tabLst>
                      </a:pPr>
                      <a:r>
                        <a:rPr sz="1650" spc="-15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square</a:t>
                      </a:r>
                      <a:r>
                        <a:rPr sz="1650" baseline="-12626" dirty="0">
                          <a:solidFill>
                            <a:srgbClr val="ED1F2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spc="-15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  <a:hlinkClick r:id="rId21"/>
                        </a:rPr>
                        <a:t>www.SquareMeals.org</a:t>
                      </a:r>
                      <a:r>
                        <a:rPr sz="1350" baseline="-123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product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funded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</a:t>
                      </a:r>
                      <a:r>
                        <a:rPr sz="900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USDA.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This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institution</a:t>
                      </a:r>
                      <a:r>
                        <a:rPr sz="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equal</a:t>
                      </a:r>
                      <a:r>
                        <a:rPr sz="9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</a:t>
                      </a:r>
                      <a:r>
                        <a:rPr sz="9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provider.</a:t>
                      </a:r>
                      <a:r>
                        <a:rPr sz="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350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Updated</a:t>
                      </a:r>
                      <a:r>
                        <a:rPr sz="1350" spc="-44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50" spc="-15" baseline="-925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05/20/26</a:t>
                      </a:r>
                      <a:endParaRPr sz="1350" baseline="-9259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6350">
                      <a:solidFill>
                        <a:srgbClr val="036B38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3" name="object 49">
            <a:extLst>
              <a:ext uri="{FF2B5EF4-FFF2-40B4-BE49-F238E27FC236}">
                <a16:creationId xmlns:a16="http://schemas.microsoft.com/office/drawing/2014/main" id="{DCD9B250-3759-048E-79CC-3062CA60AB7F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867014" y="454777"/>
            <a:ext cx="1345726" cy="8410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2416</Words>
  <Application>Microsoft Macintosh PowerPoint</Application>
  <PresentationFormat>Custom</PresentationFormat>
  <Paragraphs>1020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Liberation Serif</vt:lpstr>
      <vt:lpstr>Rockwell Std</vt:lpstr>
      <vt:lpstr>Office Theme</vt:lpstr>
      <vt:lpstr>PowerPoint Presentation</vt:lpstr>
      <vt:lpstr>September 2026</vt:lpstr>
      <vt:lpstr>October 2026</vt:lpstr>
      <vt:lpstr>November 2026</vt:lpstr>
      <vt:lpstr>December 2026</vt:lpstr>
      <vt:lpstr>January 2027</vt:lpstr>
      <vt:lpstr>February 2027</vt:lpstr>
      <vt:lpstr>March 2027</vt:lpstr>
      <vt:lpstr>PowerPoint Presentation</vt:lpstr>
      <vt:lpstr>May 2027</vt:lpstr>
      <vt:lpstr>June 2027</vt:lpstr>
      <vt:lpstr>July 2027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Marc Drumwright</cp:lastModifiedBy>
  <cp:revision>1</cp:revision>
  <dcterms:created xsi:type="dcterms:W3CDTF">2026-06-22T14:11:27Z</dcterms:created>
  <dcterms:modified xsi:type="dcterms:W3CDTF">2026-06-22T14:12:27Z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StructuredOutput v10.0.19912.1</vt:lpwstr>
  </property>
  <property fmtid="{D5CDD505-2E9C-101B-9397-08002B2CF9AE}" pid="3" name="Created">
    <vt:filetime>2026-06-22T00:00:00Z</vt:filetime>
  </property>
  <property fmtid="{D5CDD505-2E9C-101B-9397-08002B2CF9AE}" pid="4" name="CreationClient">
    <vt:lpwstr>hz-json-import</vt:lpwstr>
  </property>
  <property fmtid="{D5CDD505-2E9C-101B-9397-08002B2CF9AE}" pid="5" name="Creator">
    <vt:lpwstr>Adobe Express</vt:lpwstr>
  </property>
  <property fmtid="{D5CDD505-2E9C-101B-9397-08002B2CF9AE}" pid="6" name="LastSaved">
    <vt:filetime>2026-06-22T00:00:00Z</vt:filetime>
  </property>
  <property fmtid="{D5CDD505-2E9C-101B-9397-08002B2CF9AE}" pid="7" name="Producer">
    <vt:lpwstr>Adobe Express</vt:lpwstr>
  </property>
</Properties>
</file>